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Default Extension="wav" ContentType="audio/wav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  <p:sldMasterId id="2147483936" r:id="rId23"/>
    <p:sldMasterId id="2147483948" r:id="rId24"/>
  </p:sldMasterIdLst>
  <p:notesMasterIdLst>
    <p:notesMasterId r:id="rId86"/>
  </p:notesMasterIdLst>
  <p:sldIdLst>
    <p:sldId id="317" r:id="rId25"/>
    <p:sldId id="322" r:id="rId26"/>
    <p:sldId id="321" r:id="rId27"/>
    <p:sldId id="320" r:id="rId28"/>
    <p:sldId id="258" r:id="rId29"/>
    <p:sldId id="259" r:id="rId30"/>
    <p:sldId id="260" r:id="rId31"/>
    <p:sldId id="261" r:id="rId32"/>
    <p:sldId id="264" r:id="rId33"/>
    <p:sldId id="262" r:id="rId34"/>
    <p:sldId id="263" r:id="rId35"/>
    <p:sldId id="268" r:id="rId36"/>
    <p:sldId id="266" r:id="rId37"/>
    <p:sldId id="269" r:id="rId38"/>
    <p:sldId id="316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0" r:id="rId79"/>
    <p:sldId id="311" r:id="rId80"/>
    <p:sldId id="312" r:id="rId81"/>
    <p:sldId id="313" r:id="rId82"/>
    <p:sldId id="314" r:id="rId83"/>
    <p:sldId id="315" r:id="rId84"/>
    <p:sldId id="318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slide" Target="slides/slide52.xml"/><Relationship Id="rId84" Type="http://schemas.openxmlformats.org/officeDocument/2006/relationships/slide" Target="slides/slide60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88CB2-811D-4C52-9AAB-D46811559228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841AA-6F8A-410E-A7DD-12C634D065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1665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E519-787E-41BE-B8FE-14E0C028D4D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9C551-62E3-43B0-9BF6-399332004A2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BEE1-9AEF-43AD-9FE2-A1BD70F9FF7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3AB1F-B004-40D7-9E95-FAABA8501F6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D4BF8-08A6-4119-AF68-6ACDE438275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7B527-F7F6-4A11-ABF1-AF35D92E5597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F714EDA-B35F-43F1-9BD9-F7F26797838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F6E92F-B283-44BA-9EC5-9A9CB73BDC54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F6E92F-B283-44BA-9EC5-9A9CB73BDC54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FC64-5885-4C0C-8914-9A210E51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28D91-7E31-408C-8926-A15A1E1DE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EF717-16D5-4267-A5C2-AC16FE75BF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BBAC6-55B2-4EC1-AE44-75AC29E887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F714EDA-B35F-43F1-9BD9-F7F267978387}" type="datetimeFigureOut">
              <a:rPr lang="en-US" smtClean="0">
                <a:solidFill>
                  <a:srgbClr val="775F55"/>
                </a:solidFill>
              </a:rPr>
              <a:pPr/>
              <a:t>9/13/2016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EF6E92F-B283-44BA-9EC5-9A9CB73BD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EFCF6-7368-4F4A-8AA7-573BF05AB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5952A-C1E1-44AC-B476-9C12F0168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E649-9C21-4B03-9E95-2F1B88941E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73E9-D831-4188-BFFA-0351EF72FE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11F89-EFCA-4293-98DB-1D12DB4F7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2AF8F-DD84-4117-823A-E5243C8A9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32A5D-8921-4FED-A482-E531E58DC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2D1D1-0B8E-41FF-97C7-A32EAE1897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7BBC4-9B62-4C87-BCA5-A8EEAAEBF9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80D6-6FBC-40BC-A374-9FDDB523E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EB1A7-AAF6-4204-A9F8-163E1E836CB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A4476-4C09-462C-BE9E-AA0F408E6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5C521-9A57-4975-A4BC-EF2ED4FEE4C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70709-143F-4879-8FF8-289F977F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91E0-BDC0-4549-A0A4-C73D545A1B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1B131-81B4-4C30-B9F2-98F92DAD6C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A779-7DEF-4941-9881-80D91FA37C7A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2DEF8-F317-44CB-BD88-653C0C28C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76E2-0071-4351-AC44-35260E000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975E-3B81-4C43-AF82-1EDD6F6F8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22B9-C057-4CC7-994E-E69A284CD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C8A72-C2D6-45F4-AF48-A8A0D1E29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0780-8D49-4D92-B508-BA630CC9AC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8B03-9EF5-454E-9E87-94883234BF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E856B-7F6D-4C5F-8571-3DE9E056B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268B3-034F-405F-BF2D-B1472C3D8E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6EFBA-0446-484A-8C14-EEA587A6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654A8-62F6-4C23-A79A-77ABBDD7D0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CDF563-43EA-463B-BB2F-B9D42551B925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3636D9-68F3-4D30-882E-5AA1319B29B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FEC80-88CA-45E8-A4EB-1CF1C51CF73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42F91-0B6F-42D2-A2C1-926C98571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9CC7-AFC3-46B3-858B-CD536DD25254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8C458-4E4C-4410-8B13-736BC3661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AFE4A5B-B911-473A-89D4-4723DEF56AF2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9BA0801-F34B-4E5C-9537-3EE7961FF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26CD56A-4007-402C-9419-71ECE2D280A7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5004F9E-C58A-4141-BD27-A4DD8CFC4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F0799-741D-4E01-89AC-04C61D73F1E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29B9-D43C-4C63-92DA-FCB43DDB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00A55-EABB-4A69-A45C-C658923F32BB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59858-FAF7-48A3-A74B-9BC7B5DD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5.png"/><Relationship Id="rId1" Type="http://schemas.openxmlformats.org/officeDocument/2006/relationships/audio" Target="../media/audio12.wav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14.wav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23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3.xml"/><Relationship Id="rId7" Type="http://schemas.openxmlformats.org/officeDocument/2006/relationships/image" Target="../media/image69.pn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34.xml"/><Relationship Id="rId1" Type="http://schemas.openxmlformats.org/officeDocument/2006/relationships/audio" Target="../media/audio17.wav"/><Relationship Id="rId6" Type="http://schemas.openxmlformats.org/officeDocument/2006/relationships/image" Target="../media/image11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8.wav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9.wav"/><Relationship Id="rId5" Type="http://schemas.openxmlformats.org/officeDocument/2006/relationships/image" Target="../media/image80.gif"/><Relationship Id="rId4" Type="http://schemas.openxmlformats.org/officeDocument/2006/relationships/image" Target="../media/image7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45.xml"/><Relationship Id="rId1" Type="http://schemas.openxmlformats.org/officeDocument/2006/relationships/audio" Target="../media/audio20.wav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1.wav"/><Relationship Id="rId6" Type="http://schemas.openxmlformats.org/officeDocument/2006/relationships/image" Target="../media/image84.jpeg"/><Relationship Id="rId5" Type="http://schemas.openxmlformats.org/officeDocument/2006/relationships/image" Target="../media/image11.png"/><Relationship Id="rId4" Type="http://schemas.openxmlformats.org/officeDocument/2006/relationships/image" Target="../media/image7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2.wav"/><Relationship Id="rId6" Type="http://schemas.openxmlformats.org/officeDocument/2006/relationships/image" Target="../media/image11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slideLayout" Target="../slideLayouts/slideLayout56.xml"/><Relationship Id="rId1" Type="http://schemas.openxmlformats.org/officeDocument/2006/relationships/audio" Target="../media/audio23.wav"/><Relationship Id="rId5" Type="http://schemas.openxmlformats.org/officeDocument/2006/relationships/image" Target="../media/image88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3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4.wav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5.wav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6.wav"/><Relationship Id="rId6" Type="http://schemas.openxmlformats.org/officeDocument/2006/relationships/image" Target="../media/image23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23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7.wav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67.xml"/><Relationship Id="rId1" Type="http://schemas.openxmlformats.org/officeDocument/2006/relationships/audio" Target="../media/audio28.wav"/><Relationship Id="rId6" Type="http://schemas.openxmlformats.org/officeDocument/2006/relationships/image" Target="../media/image27.jpeg"/><Relationship Id="rId5" Type="http://schemas.openxmlformats.org/officeDocument/2006/relationships/image" Target="../media/image109.jpe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9.wav"/><Relationship Id="rId6" Type="http://schemas.openxmlformats.org/officeDocument/2006/relationships/image" Target="../media/image112.jpeg"/><Relationship Id="rId5" Type="http://schemas.openxmlformats.org/officeDocument/2006/relationships/image" Target="../media/image23.pn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0.wav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1.wav"/><Relationship Id="rId5" Type="http://schemas.openxmlformats.org/officeDocument/2006/relationships/image" Target="../media/image11.png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12" Type="http://schemas.openxmlformats.org/officeDocument/2006/relationships/image" Target="../media/image128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2.wav"/><Relationship Id="rId6" Type="http://schemas.openxmlformats.org/officeDocument/2006/relationships/image" Target="../media/image122.pn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3.wav"/><Relationship Id="rId6" Type="http://schemas.openxmlformats.org/officeDocument/2006/relationships/image" Target="../media/image112.jpeg"/><Relationship Id="rId11" Type="http://schemas.openxmlformats.org/officeDocument/2006/relationships/image" Target="../media/image136.gif"/><Relationship Id="rId5" Type="http://schemas.openxmlformats.org/officeDocument/2006/relationships/image" Target="../media/image131.png"/><Relationship Id="rId10" Type="http://schemas.openxmlformats.org/officeDocument/2006/relationships/image" Target="../media/image135.jpeg"/><Relationship Id="rId4" Type="http://schemas.openxmlformats.org/officeDocument/2006/relationships/image" Target="../media/image130.jpeg"/><Relationship Id="rId9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4.wav"/><Relationship Id="rId5" Type="http://schemas.openxmlformats.org/officeDocument/2006/relationships/image" Target="../media/image138.jpe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5.wav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1.png"/><Relationship Id="rId7" Type="http://schemas.openxmlformats.org/officeDocument/2006/relationships/image" Target="../media/image145.png"/><Relationship Id="rId2" Type="http://schemas.openxmlformats.org/officeDocument/2006/relationships/slideLayout" Target="../slideLayouts/slideLayout78.xml"/><Relationship Id="rId1" Type="http://schemas.openxmlformats.org/officeDocument/2006/relationships/audio" Target="../media/audio36.wav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8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7.wav"/><Relationship Id="rId6" Type="http://schemas.openxmlformats.org/officeDocument/2006/relationships/image" Target="../media/image11.png"/><Relationship Id="rId11" Type="http://schemas.openxmlformats.org/officeDocument/2006/relationships/image" Target="../media/image155.jpeg"/><Relationship Id="rId5" Type="http://schemas.openxmlformats.org/officeDocument/2006/relationships/image" Target="../media/image150.jpeg"/><Relationship Id="rId10" Type="http://schemas.openxmlformats.org/officeDocument/2006/relationships/image" Target="../media/image154.png"/><Relationship Id="rId4" Type="http://schemas.openxmlformats.org/officeDocument/2006/relationships/image" Target="../media/image149.jpeg"/><Relationship Id="rId9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89.xml"/><Relationship Id="rId1" Type="http://schemas.openxmlformats.org/officeDocument/2006/relationships/audio" Target="../media/audio38.wav"/><Relationship Id="rId5" Type="http://schemas.openxmlformats.org/officeDocument/2006/relationships/image" Target="../media/image42.png"/><Relationship Id="rId4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slideLayout" Target="../slideLayouts/slideLayout100.xml"/><Relationship Id="rId1" Type="http://schemas.openxmlformats.org/officeDocument/2006/relationships/audio" Target="../media/audio39.wav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0.wav"/><Relationship Id="rId6" Type="http://schemas.openxmlformats.org/officeDocument/2006/relationships/image" Target="../media/image165.jpeg"/><Relationship Id="rId5" Type="http://schemas.openxmlformats.org/officeDocument/2006/relationships/image" Target="../media/image11.png"/><Relationship Id="rId4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254.xml"/><Relationship Id="rId1" Type="http://schemas.openxmlformats.org/officeDocument/2006/relationships/audio" Target="../media/audio3.wav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41.wav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0.gif"/><Relationship Id="rId2" Type="http://schemas.openxmlformats.org/officeDocument/2006/relationships/audio" Target="../media/audio43.wav"/><Relationship Id="rId1" Type="http://schemas.openxmlformats.org/officeDocument/2006/relationships/audio" Target="../media/audio42.wav"/><Relationship Id="rId6" Type="http://schemas.openxmlformats.org/officeDocument/2006/relationships/image" Target="../media/image169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9.xml"/><Relationship Id="rId1" Type="http://schemas.openxmlformats.org/officeDocument/2006/relationships/audio" Target="../media/audio44.wav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slideLayout" Target="../slideLayouts/slideLayout111.xml"/><Relationship Id="rId1" Type="http://schemas.openxmlformats.org/officeDocument/2006/relationships/audio" Target="../media/audio45.wav"/><Relationship Id="rId6" Type="http://schemas.openxmlformats.org/officeDocument/2006/relationships/image" Target="../media/image42.pn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2" Type="http://schemas.openxmlformats.org/officeDocument/2006/relationships/slideLayout" Target="../slideLayouts/slideLayout122.xml"/><Relationship Id="rId1" Type="http://schemas.openxmlformats.org/officeDocument/2006/relationships/audio" Target="../media/audio46.wav"/><Relationship Id="rId6" Type="http://schemas.openxmlformats.org/officeDocument/2006/relationships/image" Target="../media/image181.gif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slideLayout" Target="../slideLayouts/slideLayout133.xml"/><Relationship Id="rId1" Type="http://schemas.openxmlformats.org/officeDocument/2006/relationships/audio" Target="../media/audio47.wav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1.png"/><Relationship Id="rId7" Type="http://schemas.openxmlformats.org/officeDocument/2006/relationships/image" Target="../media/image181.gif"/><Relationship Id="rId2" Type="http://schemas.openxmlformats.org/officeDocument/2006/relationships/slideLayout" Target="../slideLayouts/slideLayout144.xml"/><Relationship Id="rId1" Type="http://schemas.openxmlformats.org/officeDocument/2006/relationships/audio" Target="../media/audio48.wav"/><Relationship Id="rId6" Type="http://schemas.openxmlformats.org/officeDocument/2006/relationships/image" Target="../media/image180.pn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5.xml"/><Relationship Id="rId1" Type="http://schemas.openxmlformats.org/officeDocument/2006/relationships/audio" Target="../media/audio49.wav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6.xml"/><Relationship Id="rId1" Type="http://schemas.openxmlformats.org/officeDocument/2006/relationships/audio" Target="../media/audio50.wav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1.png"/><Relationship Id="rId7" Type="http://schemas.openxmlformats.org/officeDocument/2006/relationships/image" Target="../media/image198.jpeg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51.wav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2.wav"/><Relationship Id="rId6" Type="http://schemas.openxmlformats.org/officeDocument/2006/relationships/image" Target="../media/image202.gif"/><Relationship Id="rId5" Type="http://schemas.openxmlformats.org/officeDocument/2006/relationships/image" Target="../media/image87.gif"/><Relationship Id="rId4" Type="http://schemas.openxmlformats.org/officeDocument/2006/relationships/image" Target="../media/image2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3.wav"/><Relationship Id="rId6" Type="http://schemas.openxmlformats.org/officeDocument/2006/relationships/image" Target="../media/image204.jpeg"/><Relationship Id="rId5" Type="http://schemas.openxmlformats.org/officeDocument/2006/relationships/image" Target="../media/image23.png"/><Relationship Id="rId4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gif"/><Relationship Id="rId3" Type="http://schemas.openxmlformats.org/officeDocument/2006/relationships/image" Target="../media/image11.png"/><Relationship Id="rId7" Type="http://schemas.openxmlformats.org/officeDocument/2006/relationships/image" Target="../media/image208.jpeg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54.wav"/><Relationship Id="rId6" Type="http://schemas.openxmlformats.org/officeDocument/2006/relationships/image" Target="../media/image207.jpeg"/><Relationship Id="rId5" Type="http://schemas.openxmlformats.org/officeDocument/2006/relationships/image" Target="../media/image206.pn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slideLayout" Target="../slideLayouts/slideLayout177.xml"/><Relationship Id="rId1" Type="http://schemas.openxmlformats.org/officeDocument/2006/relationships/audio" Target="../media/audio55.wav"/><Relationship Id="rId5" Type="http://schemas.openxmlformats.org/officeDocument/2006/relationships/image" Target="../media/image212.jpe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jpeg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6.wav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7.wav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4.jpeg"/><Relationship Id="rId7" Type="http://schemas.openxmlformats.org/officeDocument/2006/relationships/image" Target="../media/image214.png"/><Relationship Id="rId2" Type="http://schemas.openxmlformats.org/officeDocument/2006/relationships/slideLayout" Target="../slideLayouts/slideLayout188.xml"/><Relationship Id="rId1" Type="http://schemas.openxmlformats.org/officeDocument/2006/relationships/audio" Target="../media/audio58.wav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11.png"/><Relationship Id="rId9" Type="http://schemas.openxmlformats.org/officeDocument/2006/relationships/image" Target="../media/image2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7" Type="http://schemas.openxmlformats.org/officeDocument/2006/relationships/image" Target="../media/image232.jpeg"/><Relationship Id="rId2" Type="http://schemas.openxmlformats.org/officeDocument/2006/relationships/slideLayout" Target="../slideLayouts/slideLayout199.xml"/><Relationship Id="rId1" Type="http://schemas.openxmlformats.org/officeDocument/2006/relationships/audio" Target="../media/audio59.wav"/><Relationship Id="rId6" Type="http://schemas.openxmlformats.org/officeDocument/2006/relationships/image" Target="../media/image231.jpeg"/><Relationship Id="rId5" Type="http://schemas.openxmlformats.org/officeDocument/2006/relationships/image" Target="../media/image230.gif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10.xml"/><Relationship Id="rId1" Type="http://schemas.openxmlformats.org/officeDocument/2006/relationships/audio" Target="../media/audio60.wav"/><Relationship Id="rId6" Type="http://schemas.openxmlformats.org/officeDocument/2006/relationships/image" Target="../media/image235.pn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slideLayout" Target="../slideLayouts/slideLayout221.xml"/><Relationship Id="rId1" Type="http://schemas.openxmlformats.org/officeDocument/2006/relationships/audio" Target="../media/audio61.wav"/><Relationship Id="rId6" Type="http://schemas.openxmlformats.org/officeDocument/2006/relationships/image" Target="../media/image237.jpeg"/><Relationship Id="rId5" Type="http://schemas.openxmlformats.org/officeDocument/2006/relationships/image" Target="../media/image236.pn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7" Type="http://schemas.openxmlformats.org/officeDocument/2006/relationships/image" Target="../media/image240.jpeg"/><Relationship Id="rId2" Type="http://schemas.openxmlformats.org/officeDocument/2006/relationships/slideLayout" Target="../slideLayouts/slideLayout232.xml"/><Relationship Id="rId1" Type="http://schemas.openxmlformats.org/officeDocument/2006/relationships/audio" Target="../media/audio62.wav"/><Relationship Id="rId6" Type="http://schemas.openxmlformats.org/officeDocument/2006/relationships/image" Target="../media/image86.png"/><Relationship Id="rId5" Type="http://schemas.openxmlformats.org/officeDocument/2006/relationships/image" Target="../media/image239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3840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 smtClean="0">
                <a:latin typeface="Californian FB" panose="0207040306080B030204" pitchFamily="18" charset="0"/>
              </a:rPr>
              <a:t>Grandparents</a:t>
            </a:r>
            <a:r>
              <a:rPr lang="en-US" b="1" dirty="0" smtClean="0">
                <a:latin typeface="Californian FB" panose="0207040306080B030204" pitchFamily="18" charset="0"/>
              </a:rPr>
              <a:t/>
            </a:r>
            <a:br>
              <a:rPr lang="en-US" b="1" dirty="0" smtClean="0">
                <a:latin typeface="Californian FB" panose="0207040306080B030204" pitchFamily="18" charset="0"/>
              </a:rPr>
            </a:br>
            <a:r>
              <a:rPr lang="en-US" b="1" dirty="0" smtClean="0">
                <a:latin typeface="Californian FB" panose="0207040306080B030204" pitchFamily="18" charset="0"/>
              </a:rPr>
              <a:t>                     are a delightful blend of</a:t>
            </a:r>
            <a:br>
              <a:rPr lang="en-US" b="1" dirty="0" smtClean="0">
                <a:latin typeface="Californian FB" panose="0207040306080B030204" pitchFamily="18" charset="0"/>
              </a:rPr>
            </a:br>
            <a:r>
              <a:rPr lang="en-US" b="1" dirty="0" smtClean="0">
                <a:latin typeface="Californian FB" panose="0207040306080B030204" pitchFamily="18" charset="0"/>
              </a:rPr>
              <a:t>                Laughter,</a:t>
            </a:r>
            <a:br>
              <a:rPr lang="en-US" b="1" dirty="0" smtClean="0">
                <a:latin typeface="Californian FB" panose="0207040306080B030204" pitchFamily="18" charset="0"/>
              </a:rPr>
            </a:br>
            <a:r>
              <a:rPr lang="en-US" b="1" dirty="0" smtClean="0">
                <a:latin typeface="Californian FB" panose="0207040306080B030204" pitchFamily="18" charset="0"/>
              </a:rPr>
              <a:t>                          Caring deeds,</a:t>
            </a:r>
            <a:br>
              <a:rPr lang="en-US" b="1" dirty="0" smtClean="0">
                <a:latin typeface="Californian FB" panose="0207040306080B030204" pitchFamily="18" charset="0"/>
              </a:rPr>
            </a:br>
            <a:r>
              <a:rPr lang="en-US" b="1" dirty="0" smtClean="0">
                <a:latin typeface="Californian FB" panose="0207040306080B030204" pitchFamily="18" charset="0"/>
              </a:rPr>
              <a:t>                                  Wonderful stories, </a:t>
            </a:r>
            <a:br>
              <a:rPr lang="en-US" b="1" dirty="0" smtClean="0">
                <a:latin typeface="Californian FB" panose="0207040306080B030204" pitchFamily="18" charset="0"/>
              </a:rPr>
            </a:br>
            <a:r>
              <a:rPr lang="en-US" b="1" dirty="0" smtClean="0">
                <a:latin typeface="Californian FB" panose="0207040306080B030204" pitchFamily="18" charset="0"/>
              </a:rPr>
              <a:t>                      And Love!</a:t>
            </a:r>
            <a:endParaRPr lang="en-US" b="1" dirty="0">
              <a:latin typeface="Californian FB" panose="0207040306080B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257799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radley Hand ITC" panose="03070402050302030203" pitchFamily="66" charset="0"/>
              </a:rPr>
              <a:t>Happy Grandparents Day</a:t>
            </a:r>
          </a:p>
          <a:p>
            <a:endParaRPr lang="en-US" dirty="0"/>
          </a:p>
          <a:p>
            <a:r>
              <a:rPr lang="en-US" dirty="0" smtClean="0">
                <a:latin typeface="Bradley Hand ITC" panose="03070402050302030203" pitchFamily="66" charset="0"/>
              </a:rPr>
              <a:t>From,      The Students of Caribbean School 2016</a:t>
            </a:r>
            <a:endParaRPr lang="en-US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175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 </a:t>
            </a:r>
          </a:p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</a:t>
            </a:r>
            <a:r>
              <a:rPr lang="en-US" dirty="0" smtClean="0">
                <a:solidFill>
                  <a:srgbClr val="002060"/>
                </a:solidFill>
              </a:rPr>
              <a:t>ove you because you make me laugh when you tell me jokes.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ALEK#YAVI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5" name="AleK 3R">
            <a:hlinkClick r:id="" action="ppaction://media"/>
          </p:cNvPr>
          <p:cNvPicPr>
            <a:picLocks noRot="1" noChangeAspect="1"/>
          </p:cNvPicPr>
          <p:nvPr>
            <a:wavAudioFile r:embed="rId2" name="AleK 3R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34" name="Picture 10" descr="C:\Users\LS Student\AppData\Local\Microsoft\Windows\INetCache\IE\WJM2H4SY\mr___pug_03_by_sharadhaksar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0"/>
            <a:ext cx="2667000" cy="2590800"/>
          </a:xfrm>
          <a:prstGeom prst="rect">
            <a:avLst/>
          </a:prstGeom>
          <a:noFill/>
        </p:spPr>
      </p:pic>
      <p:pic>
        <p:nvPicPr>
          <p:cNvPr id="1036" name="Picture 12" descr="C:\Users\LS Student\AppData\Local\Microsoft\Windows\INetCache\IE\7QDEM1A2\pug-cute-happy-funny-animal-dog-puppy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5800" y="0"/>
            <a:ext cx="3378200" cy="2533650"/>
          </a:xfrm>
          <a:prstGeom prst="rect">
            <a:avLst/>
          </a:prstGeom>
          <a:noFill/>
        </p:spPr>
      </p:pic>
      <p:pic>
        <p:nvPicPr>
          <p:cNvPr id="1042" name="Picture 18" descr="C:\Users\LS Student\AppData\Local\Microsoft\Windows\INetCache\IE\SC0P5XYR\6328052977_7acc764435_z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083869" cy="2590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love you because you make me laugh when you tell funny stories!   Love Jean</a:t>
            </a:r>
            <a:endParaRPr lang="en-US" dirty="0"/>
          </a:p>
        </p:txBody>
      </p:sp>
      <p:pic>
        <p:nvPicPr>
          <p:cNvPr id="4" name="jean 3B">
            <a:hlinkClick r:id="" action="ppaction://media"/>
          </p:cNvPr>
          <p:cNvPicPr>
            <a:picLocks noRot="1" noChangeAspect="1"/>
          </p:cNvPicPr>
          <p:nvPr>
            <a:wavAudioFile r:embed="rId1" name="jean 3B"/>
          </p:nvPr>
        </p:nvPicPr>
        <p:blipFill>
          <a:blip r:embed="rId3" cstate="print"/>
          <a:stretch>
            <a:fillRect/>
          </a:stretch>
        </p:blipFill>
        <p:spPr>
          <a:xfrm>
            <a:off x="8153400" y="5943600"/>
            <a:ext cx="304800" cy="304800"/>
          </a:xfrm>
          <a:prstGeom prst="rect">
            <a:avLst/>
          </a:prstGeom>
        </p:spPr>
      </p:pic>
      <p:pic>
        <p:nvPicPr>
          <p:cNvPr id="5" name="Picture 4" descr="Jean GP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029200" y="304800"/>
            <a:ext cx="3132114" cy="3702664"/>
          </a:xfrm>
          <a:prstGeom prst="rect">
            <a:avLst/>
          </a:prstGeom>
        </p:spPr>
      </p:pic>
      <p:pic>
        <p:nvPicPr>
          <p:cNvPr id="6" name="Picture 5" descr="Jean Gp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04800"/>
            <a:ext cx="3933092" cy="3741234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WJM2H4SY\American_university_of_the_Caribbean,_Sint_Maarten[2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257800"/>
            <a:ext cx="2895600" cy="1371600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SC0P5XYR\House_Silhouette_(black)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5486400"/>
            <a:ext cx="2286000" cy="1371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99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343400"/>
            <a:ext cx="6400800" cy="1447800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eres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especial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para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mi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me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queres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mucho.  Bryan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Bryan 3R">
            <a:hlinkClick r:id="" action="ppaction://media"/>
          </p:cNvPr>
          <p:cNvPicPr>
            <a:picLocks noRot="1" noChangeAspect="1"/>
          </p:cNvPicPr>
          <p:nvPr>
            <a:wavAudioFile r:embed="rId1" name="Bryan 3R"/>
          </p:nvPr>
        </p:nvPicPr>
        <p:blipFill>
          <a:blip r:embed="rId3" cstate="print"/>
          <a:stretch>
            <a:fillRect/>
          </a:stretch>
        </p:blipFill>
        <p:spPr>
          <a:xfrm flipH="1">
            <a:off x="7872845" y="6400800"/>
            <a:ext cx="304800" cy="304800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2133600" y="594360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3124200" y="59436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5791200" y="5943600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ghtning Bolt 8"/>
          <p:cNvSpPr/>
          <p:nvPr/>
        </p:nvSpPr>
        <p:spPr>
          <a:xfrm>
            <a:off x="4038600" y="5867400"/>
            <a:ext cx="1600200" cy="9906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ryan GPD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304800"/>
            <a:ext cx="4953000" cy="2971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UG4BBIZC\pokeballs_updated_by_shadowgate31-d2sdhya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9412" y="304800"/>
            <a:ext cx="685800" cy="810000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6KY1FDMT\Poke-ball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000" y="1513879"/>
            <a:ext cx="1620000" cy="1560601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G1QGDQ8L\Konachan.com_-_125813_blastoise_brown_hair_charizard_hat_lapras_pikachu_pokemon_red_(pokemon)_red_eyes_snorlax_ume_(plumblossom)_venusaur_wings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9720" y="3124200"/>
            <a:ext cx="1624280" cy="1149178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6KY1FDMT\pokemon__blaziken_by_kidel-d30mtp4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4267200"/>
            <a:ext cx="1600200" cy="2000250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88REI02B\Pokemon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228600"/>
            <a:ext cx="1371600" cy="504749"/>
          </a:xfrm>
          <a:prstGeom prst="rect">
            <a:avLst/>
          </a:prstGeom>
          <a:noFill/>
        </p:spPr>
      </p:pic>
      <p:pic>
        <p:nvPicPr>
          <p:cNvPr id="1033" name="Picture 9" descr="C:\Users\LS Student\AppData\Local\Microsoft\Windows\INetCache\IE\G1QGDQ8L\bulbasaur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1066800"/>
            <a:ext cx="1143000" cy="948690"/>
          </a:xfrm>
          <a:prstGeom prst="rect">
            <a:avLst/>
          </a:prstGeom>
          <a:noFill/>
        </p:spPr>
      </p:pic>
      <p:pic>
        <p:nvPicPr>
          <p:cNvPr id="1034" name="Picture 10" descr="C:\Users\LS Student\AppData\Local\Microsoft\Windows\INetCache\IE\UG4BBIZC\pokemon-1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2209800"/>
            <a:ext cx="2133600" cy="1600200"/>
          </a:xfrm>
          <a:prstGeom prst="rect">
            <a:avLst/>
          </a:prstGeom>
          <a:noFill/>
        </p:spPr>
      </p:pic>
      <p:pic>
        <p:nvPicPr>
          <p:cNvPr id="1035" name="Picture 11" descr="C:\Users\LS Student\AppData\Local\Microsoft\Windows\INetCache\IE\88REI02B\pikachu_hd_by_alexdj94-d5a0dau[1]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" y="3810000"/>
            <a:ext cx="1723647" cy="1588495"/>
          </a:xfrm>
          <a:prstGeom prst="rect">
            <a:avLst/>
          </a:prstGeom>
          <a:noFill/>
        </p:spPr>
      </p:pic>
      <p:pic>
        <p:nvPicPr>
          <p:cNvPr id="1036" name="Picture 12" descr="C:\Users\LS Student\AppData\Local\Microsoft\Windows\INetCache\IE\G1QGDQ8L\charmander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4800" y="3429000"/>
            <a:ext cx="990600" cy="1074801"/>
          </a:xfrm>
          <a:prstGeom prst="rect">
            <a:avLst/>
          </a:prstGeom>
          <a:noFill/>
        </p:spPr>
      </p:pic>
      <p:pic>
        <p:nvPicPr>
          <p:cNvPr id="1037" name="Picture 13" descr="C:\Users\LS Student\AppData\Local\Microsoft\Windows\INetCache\IE\UG4BBIZC\381Latios_Pokemon_Ranger_Guardian_Signs[1]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38400" y="3352800"/>
            <a:ext cx="1600200" cy="1053333"/>
          </a:xfrm>
          <a:prstGeom prst="rect">
            <a:avLst/>
          </a:prstGeom>
          <a:noFill/>
        </p:spPr>
      </p:pic>
      <p:pic>
        <p:nvPicPr>
          <p:cNvPr id="1038" name="Picture 14" descr="C:\Users\LS Student\AppData\Local\Microsoft\Windows\INetCache\IE\6KY1FDMT\Pokemon_evolutio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62600" y="3429000"/>
            <a:ext cx="1346200" cy="1009650"/>
          </a:xfrm>
          <a:prstGeom prst="rect">
            <a:avLst/>
          </a:prstGeom>
          <a:noFill/>
        </p:spPr>
      </p:pic>
      <p:pic>
        <p:nvPicPr>
          <p:cNvPr id="1039" name="Picture 15" descr="C:\Users\LS Student\AppData\Local\Microsoft\Windows\INetCache\IE\G1QGDQ8L\f5219af2973e4ac817d81ba849c6e276[1]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" y="5486400"/>
            <a:ext cx="1017443" cy="1193800"/>
          </a:xfrm>
          <a:prstGeom prst="rect">
            <a:avLst/>
          </a:prstGeom>
          <a:noFill/>
        </p:spPr>
      </p:pic>
      <p:pic>
        <p:nvPicPr>
          <p:cNvPr id="1040" name="Picture 16" descr="C:\Users\LS Student\AppData\Local\Microsoft\Windows\INetCache\IE\88REI02B\16131-illustration-of-a-red-heart-pv[1]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10000" y="5410200"/>
            <a:ext cx="533400" cy="457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YOU TEACH ME HOW TO CONSERVATE THINGS.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YOU ARE SO SPECIAL TO ME. 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HGPD    GLADYANNE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Gladyanne 3R">
            <a:hlinkClick r:id="" action="ppaction://media"/>
          </p:cNvPr>
          <p:cNvPicPr>
            <a:picLocks noRot="1" noChangeAspect="1"/>
          </p:cNvPicPr>
          <p:nvPr>
            <a:wavAudioFile r:embed="rId1" name="Gladyanne 3R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V80J6J2B\large-heart-66.6-15703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9399" y="152400"/>
            <a:ext cx="614601" cy="538800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RPFX9DEJ\heart-valentine-love-compassion-emotion-15342-large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0" y="0"/>
            <a:ext cx="360000" cy="381000"/>
          </a:xfrm>
          <a:prstGeom prst="rect">
            <a:avLst/>
          </a:prstGeom>
          <a:noFill/>
        </p:spPr>
      </p:pic>
      <p:pic>
        <p:nvPicPr>
          <p:cNvPr id="6" name="Picture 5" descr="Foto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533400"/>
            <a:ext cx="4470400" cy="3352800"/>
          </a:xfrm>
          <a:prstGeom prst="rect">
            <a:avLst/>
          </a:prstGeom>
        </p:spPr>
      </p:pic>
      <p:pic>
        <p:nvPicPr>
          <p:cNvPr id="7" name="Picture 6" descr="Foto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388769" y="1164431"/>
            <a:ext cx="3581400" cy="2014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love you because you  MAKE  ME LAUGH.</a:t>
            </a:r>
          </a:p>
          <a:p>
            <a:pPr algn="ctr"/>
            <a:r>
              <a:rPr lang="en-US" dirty="0" smtClean="0"/>
              <a:t>   love    Gustavo</a:t>
            </a:r>
            <a:endParaRPr lang="en-US" dirty="0"/>
          </a:p>
        </p:txBody>
      </p:sp>
      <p:pic>
        <p:nvPicPr>
          <p:cNvPr id="9" name="Picture 8" descr="Gustavo Torres G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914400"/>
            <a:ext cx="1381125" cy="2266950"/>
          </a:xfrm>
          <a:prstGeom prst="rect">
            <a:avLst/>
          </a:prstGeom>
        </p:spPr>
      </p:pic>
      <p:pic>
        <p:nvPicPr>
          <p:cNvPr id="11" name="Picture 10" descr="Gustavo Torres GP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76900" y="1257300"/>
            <a:ext cx="2133600" cy="1600200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88REI02B\basic-red-heart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143000"/>
            <a:ext cx="2133600" cy="2133600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UG4BBIZC\Mall_at_Short_Hills_interior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33800" y="4267200"/>
            <a:ext cx="1727280" cy="1110426"/>
          </a:xfrm>
          <a:prstGeom prst="rect">
            <a:avLst/>
          </a:prstGeom>
          <a:noFill/>
        </p:spPr>
      </p:pic>
      <p:pic>
        <p:nvPicPr>
          <p:cNvPr id="1043" name="Picture 19" descr="C:\Users\LS Student\AppData\Local\Microsoft\Windows\INetCache\IE\6KY1FDMT\05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5486400"/>
            <a:ext cx="1400006" cy="929691"/>
          </a:xfrm>
          <a:prstGeom prst="rect">
            <a:avLst/>
          </a:prstGeom>
          <a:noFill/>
        </p:spPr>
      </p:pic>
      <p:pic>
        <p:nvPicPr>
          <p:cNvPr id="1045" name="Picture 21" descr="C:\Users\LS Student\AppData\Local\Microsoft\Windows\INetCache\IE\UG4BBIZC\capa_evolucao_iniciais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4648200"/>
            <a:ext cx="838200" cy="399875"/>
          </a:xfrm>
          <a:prstGeom prst="rect">
            <a:avLst/>
          </a:prstGeom>
          <a:noFill/>
        </p:spPr>
      </p:pic>
      <p:pic>
        <p:nvPicPr>
          <p:cNvPr id="3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10" cstate="print"/>
          <a:stretch>
            <a:fillRect/>
          </a:stretch>
        </p:blipFill>
        <p:spPr>
          <a:xfrm>
            <a:off x="86106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 love you because you cook the best cakes!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Love,Amanda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Amanda 3b">
            <a:hlinkClick r:id="" action="ppaction://media"/>
          </p:cNvPr>
          <p:cNvPicPr>
            <a:picLocks noRot="1" noChangeAspect="1"/>
          </p:cNvPicPr>
          <p:nvPr>
            <a:wavAudioFile r:embed="rId1" name="Amanda 3b"/>
          </p:nvPr>
        </p:nvPicPr>
        <p:blipFill>
          <a:blip r:embed="rId4" cstate="print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pic>
        <p:nvPicPr>
          <p:cNvPr id="5" name="Picture 4" descr="Amanda R GPD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998602" y="0"/>
            <a:ext cx="4145398" cy="3124346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V80J6J2B\hiking_BW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648200"/>
            <a:ext cx="1788500" cy="1675810"/>
          </a:xfrm>
          <a:prstGeom prst="rect">
            <a:avLst/>
          </a:prstGeom>
          <a:noFill/>
        </p:spPr>
      </p:pic>
      <p:pic>
        <p:nvPicPr>
          <p:cNvPr id="7" name="AMANDA">
            <a:hlinkClick r:id="" action="ppaction://media"/>
          </p:cNvPr>
          <p:cNvPicPr>
            <a:picLocks noRot="1" noChangeAspect="1"/>
          </p:cNvPicPr>
          <p:nvPr>
            <a:wavAudioFile r:embed="rId2" name="AMANDA"/>
          </p:nvPr>
        </p:nvPicPr>
        <p:blipFill>
          <a:blip r:embed="rId4" cstate="print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V80J6J2B\heart-jon-phillips-01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8600"/>
            <a:ext cx="2340989" cy="21741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62400"/>
            <a:ext cx="6400800" cy="2362200"/>
          </a:xfrm>
        </p:spPr>
        <p:txBody>
          <a:bodyPr/>
          <a:lstStyle/>
          <a:p>
            <a:r>
              <a:rPr lang="en-US" dirty="0" smtClean="0">
                <a:solidFill>
                  <a:srgbClr val="66FFCC"/>
                </a:solidFill>
              </a:rPr>
              <a:t>I  LOVE YOU  BECAUSE YOU PLAY A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LOT OF  GAMES WITH ME!</a:t>
            </a: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E96DC9"/>
                </a:solidFill>
              </a:rPr>
              <a:t>LOVE   “SARA V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pic>
        <p:nvPicPr>
          <p:cNvPr id="4" name="Picture 3" descr="Sara GP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685800"/>
            <a:ext cx="2159000" cy="1619250"/>
          </a:xfrm>
          <a:prstGeom prst="rect">
            <a:avLst/>
          </a:prstGeom>
        </p:spPr>
      </p:pic>
      <p:pic>
        <p:nvPicPr>
          <p:cNvPr id="5" name="Picture 4" descr="Sara GPD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124200" y="838200"/>
            <a:ext cx="2275840" cy="2133600"/>
          </a:xfrm>
          <a:prstGeom prst="rect">
            <a:avLst/>
          </a:prstGeom>
        </p:spPr>
      </p:pic>
      <p:pic>
        <p:nvPicPr>
          <p:cNvPr id="6" name="Picture 5" descr="Sara GPD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304800"/>
            <a:ext cx="1627961" cy="2895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/>
          <a:stretch>
            <a:fillRect/>
          </a:stretch>
        </p:blipFill>
        <p:spPr>
          <a:xfrm>
            <a:off x="8534400" y="63246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G1QGDQ8L\teacher-never-stop-learning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3048000"/>
            <a:ext cx="935846" cy="1032734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88REI02B\3654642995_d03a3e532a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57200" y="2362200"/>
            <a:ext cx="838200" cy="772820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G1QGDQ8L\METRO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2286000"/>
            <a:ext cx="1066800" cy="800100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UG4BBIZC\DSCN3389_thumb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2286000"/>
            <a:ext cx="1066800" cy="800100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G1QGDQ8L\50px-Csv2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3200400"/>
            <a:ext cx="634921" cy="6349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219C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6700" dirty="0" smtClean="0">
                <a:solidFill>
                  <a:schemeClr val="bg1"/>
                </a:solidFill>
              </a:rPr>
              <a:t>Los  </a:t>
            </a:r>
            <a:r>
              <a:rPr lang="en-US" sz="6700" dirty="0" err="1" smtClean="0">
                <a:solidFill>
                  <a:schemeClr val="bg1"/>
                </a:solidFill>
              </a:rPr>
              <a:t>amo</a:t>
            </a:r>
            <a:r>
              <a:rPr lang="en-US" sz="6700" dirty="0" smtClean="0">
                <a:solidFill>
                  <a:schemeClr val="bg1"/>
                </a:solidFill>
              </a:rPr>
              <a:t>  a los   dos. </a:t>
            </a:r>
            <a:r>
              <a:rPr lang="en-US" sz="6700" dirty="0" err="1" smtClean="0">
                <a:solidFill>
                  <a:schemeClr val="bg1"/>
                </a:solidFill>
              </a:rPr>
              <a:t>Camila</a:t>
            </a:r>
            <a:endParaRPr lang="en-US" sz="67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8077200" y="6019800"/>
            <a:ext cx="609600" cy="513347"/>
          </a:xfrm>
          <a:prstGeom prst="rect">
            <a:avLst/>
          </a:prstGeom>
        </p:spPr>
      </p:pic>
      <p:pic>
        <p:nvPicPr>
          <p:cNvPr id="1031" name="Picture 7" descr="C:\Users\LS Student\AppData\Local\Microsoft\Windows\INetCache\IE\CRY0ECYM\SRD-Bundle-of-Hearts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"/>
            <a:ext cx="9144000" cy="30060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 love you grandma because you make the best food in the world !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Love,Jazmin</a:t>
            </a:r>
            <a:r>
              <a:rPr lang="en-US" dirty="0" smtClean="0">
                <a:solidFill>
                  <a:srgbClr val="FFFF00"/>
                </a:solidFill>
              </a:rPr>
              <a:t>  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jazmin 3blue ">
            <a:hlinkClick r:id="" action="ppaction://media"/>
          </p:cNvPr>
          <p:cNvPicPr>
            <a:picLocks noRot="1" noChangeAspect="1"/>
          </p:cNvPicPr>
          <p:nvPr>
            <a:wavAudioFile r:embed="rId1" name="jazmin 3blue "/>
          </p:nvPr>
        </p:nvPicPr>
        <p:blipFill>
          <a:blip r:embed="rId3" cstate="print"/>
          <a:stretch>
            <a:fillRect/>
          </a:stretch>
        </p:blipFill>
        <p:spPr>
          <a:xfrm>
            <a:off x="8458200" y="6096000"/>
            <a:ext cx="304800" cy="304800"/>
          </a:xfrm>
          <a:prstGeom prst="rect">
            <a:avLst/>
          </a:prstGeom>
        </p:spPr>
      </p:pic>
      <p:pic>
        <p:nvPicPr>
          <p:cNvPr id="1038" name="Picture 14" descr="C:\Program Files (x86)\Microsoft Office\MEDIA\CAGCAT10\j0199283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143000"/>
            <a:ext cx="1834836" cy="1648344"/>
          </a:xfrm>
          <a:prstGeom prst="rect">
            <a:avLst/>
          </a:prstGeom>
          <a:noFill/>
        </p:spPr>
      </p:pic>
      <p:pic>
        <p:nvPicPr>
          <p:cNvPr id="1040" name="Picture 16" descr="C:\Users\LS Student\AppData\Local\Microsoft\Windows\INetCache\IE\CRY0ECYM\Pie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3212">
            <a:off x="5715000" y="1066801"/>
            <a:ext cx="2817379" cy="1676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7056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 love you because you take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 to the mall.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Love  Nicolas.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Nicolas Maldona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52400"/>
            <a:ext cx="4876800" cy="3657600"/>
          </a:xfrm>
          <a:prstGeom prst="rect">
            <a:avLst/>
          </a:prstGeom>
        </p:spPr>
      </p:pic>
      <p:pic>
        <p:nvPicPr>
          <p:cNvPr id="7" name="Nicolas gpd">
            <a:hlinkClick r:id="" action="ppaction://media"/>
          </p:cNvPr>
          <p:cNvPicPr>
            <a:picLocks noRot="1" noChangeAspect="1"/>
          </p:cNvPicPr>
          <p:nvPr>
            <a:wavAudioFile r:embed="rId1" name="Nicolas gpd"/>
          </p:nvPr>
        </p:nvPicPr>
        <p:blipFill>
          <a:blip r:embed="rId4" cstate="print"/>
          <a:stretch>
            <a:fillRect/>
          </a:stretch>
        </p:blipFill>
        <p:spPr>
          <a:xfrm>
            <a:off x="85344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 love you because you take me to Disney and different countries.  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Love  Efrain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 descr="Efrain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609600"/>
            <a:ext cx="2895600" cy="2171700"/>
          </a:xfrm>
          <a:prstGeom prst="rect">
            <a:avLst/>
          </a:prstGeom>
        </p:spPr>
      </p:pic>
      <p:pic>
        <p:nvPicPr>
          <p:cNvPr id="6" name="Picture 5" descr="Efrain GPD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04800"/>
            <a:ext cx="3124200" cy="2343150"/>
          </a:xfrm>
          <a:prstGeom prst="rect">
            <a:avLst/>
          </a:prstGeom>
        </p:spPr>
      </p:pic>
      <p:pic>
        <p:nvPicPr>
          <p:cNvPr id="7" name="Picture 6" descr="Efrain GPD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457200"/>
            <a:ext cx="2641600" cy="19812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QP3KU1QF\Angel_Adoring_002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581400"/>
            <a:ext cx="1030989" cy="2717800"/>
          </a:xfrm>
          <a:prstGeom prst="rect">
            <a:avLst/>
          </a:prstGeom>
          <a:noFill/>
        </p:spPr>
      </p:pic>
      <p:pic>
        <p:nvPicPr>
          <p:cNvPr id="9" name="Efrain GPD">
            <a:hlinkClick r:id="" action="ppaction://media"/>
          </p:cNvPr>
          <p:cNvPicPr>
            <a:picLocks noRot="1" noChangeAspect="1"/>
          </p:cNvPicPr>
          <p:nvPr>
            <a:wavAudioFile r:embed="rId1" name="Efrain GPD"/>
          </p:nvPr>
        </p:nvPicPr>
        <p:blipFill>
          <a:blip r:embed="rId7"/>
          <a:stretch>
            <a:fillRect/>
          </a:stretch>
        </p:blipFill>
        <p:spPr>
          <a:xfrm>
            <a:off x="8534400" y="6324600"/>
            <a:ext cx="304800" cy="304800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QP3KU1QF\forsale-600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5181600"/>
            <a:ext cx="1921933" cy="144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81800" cy="22098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 love you Grandma because you make the best food ever in the world!</a:t>
            </a:r>
          </a:p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Love,Alanis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 descr="Alanis G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59353">
            <a:off x="3733800" y="228600"/>
            <a:ext cx="3352800" cy="3352800"/>
          </a:xfrm>
          <a:prstGeom prst="rect">
            <a:avLst/>
          </a:prstGeom>
        </p:spPr>
      </p:pic>
      <p:pic>
        <p:nvPicPr>
          <p:cNvPr id="1026" name="Picture 2" descr="C:\Program Files (x86)\Microsoft Office\MEDIA\CAGCAT10\j0199283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5202">
            <a:off x="1295400" y="1066800"/>
            <a:ext cx="1606236" cy="1442979"/>
          </a:xfrm>
          <a:prstGeom prst="rect">
            <a:avLst/>
          </a:prstGeom>
          <a:noFill/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8229600" y="6096000"/>
            <a:ext cx="304800" cy="304800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CYKQ93NE\fire-heart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667000"/>
            <a:ext cx="1767840" cy="1104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6700" dirty="0" smtClean="0">
                <a:solidFill>
                  <a:srgbClr val="7030A0"/>
                </a:solidFill>
              </a:rPr>
              <a:t>YO TE AMO PORQUE ERES ESPECIAL PARA MI.DE Fatima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Fatima G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304800"/>
            <a:ext cx="3520966" cy="34036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73BCD71L\GMcGlinn-love-heart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371600"/>
            <a:ext cx="1793054" cy="1736614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73BCD71L\GMcGlinn-love-heart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1793054" cy="1736614"/>
          </a:xfrm>
          <a:prstGeom prst="rect">
            <a:avLst/>
          </a:prstGeom>
          <a:noFill/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/>
          <a:stretch>
            <a:fillRect/>
          </a:stretch>
        </p:blipFill>
        <p:spPr>
          <a:xfrm>
            <a:off x="77724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3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4495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you play basketball with me. Love </a:t>
            </a:r>
            <a:r>
              <a:rPr lang="en-US" dirty="0" err="1" smtClean="0">
                <a:solidFill>
                  <a:srgbClr val="FFFF00"/>
                </a:solidFill>
              </a:rPr>
              <a:t>Abdiel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LS Student\AppData\Local\Microsoft\Windows\INetCache\IE\HLXZU2GP\GrandparentsClub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8600"/>
            <a:ext cx="2743200" cy="2847975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pic>
        <p:nvPicPr>
          <p:cNvPr id="6" name="Picture 5" descr="Abdiel's picture -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381000"/>
            <a:ext cx="406400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You are so special to me happy grand parents day I love yo</a:t>
            </a:r>
            <a:r>
              <a:rPr lang="en-US" dirty="0" smtClean="0">
                <a:solidFill>
                  <a:schemeClr val="tx2"/>
                </a:solidFill>
              </a:rPr>
              <a:t>u</a:t>
            </a:r>
          </a:p>
          <a:p>
            <a:endParaRPr lang="en-US" dirty="0">
              <a:solidFill>
                <a:srgbClr val="8C3FC5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7" name="Picture 16" descr="hakeem and Grandma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35522"/>
            <a:ext cx="2057400" cy="3659108"/>
          </a:xfrm>
          <a:prstGeom prst="rect">
            <a:avLst/>
          </a:prstGeom>
        </p:spPr>
      </p:pic>
      <p:pic>
        <p:nvPicPr>
          <p:cNvPr id="1029" name="Picture 5" descr="C:\Users\LS Student\AppData\Local\Microsoft\Windows\INetCache\IE\TOJ94DO0\Redheart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-609600"/>
            <a:ext cx="3657600" cy="3708593"/>
          </a:xfrm>
          <a:prstGeom prst="rect">
            <a:avLst/>
          </a:prstGeom>
          <a:noFill/>
        </p:spPr>
      </p:pic>
      <p:pic>
        <p:nvPicPr>
          <p:cNvPr id="1031" name="Picture 7" descr="C:\Users\LS Student\AppData\Local\Microsoft\Windows\INetCache\IE\TOJ94DO0\heart-valentine-love-compassion-emotion-15342-large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000" y="3268500"/>
            <a:ext cx="360000" cy="321000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TOJ94DO0\heart-valentine-love-compassion-emotion-15342-large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4390715"/>
            <a:ext cx="990600" cy="883285"/>
          </a:xfrm>
          <a:prstGeom prst="rect">
            <a:avLst/>
          </a:prstGeom>
          <a:noFill/>
        </p:spPr>
      </p:pic>
      <p:pic>
        <p:nvPicPr>
          <p:cNvPr id="1035" name="Picture 11" descr="C:\Users\LS Student\AppData\Local\Microsoft\Windows\INetCache\IE\D7FKVE85\1241px-Drawn_love_hearts.svg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2133600"/>
            <a:ext cx="1292870" cy="1066800"/>
          </a:xfrm>
          <a:prstGeom prst="rect">
            <a:avLst/>
          </a:prstGeom>
          <a:noFill/>
        </p:spPr>
      </p:pic>
      <p:pic>
        <p:nvPicPr>
          <p:cNvPr id="1036" name="Picture 12" descr="C:\Users\LS Student\AppData\Local\Microsoft\Windows\INetCache\IE\91U3LTEN\Wiki_Eurovision_Heart_(Infobox).svg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4405" y="838200"/>
            <a:ext cx="2829595" cy="2971800"/>
          </a:xfrm>
          <a:prstGeom prst="rect">
            <a:avLst/>
          </a:prstGeom>
          <a:noFill/>
        </p:spPr>
      </p:pic>
      <p:pic>
        <p:nvPicPr>
          <p:cNvPr id="1039" name="Picture 15" descr="C:\Users\LS Student\AppData\Local\Microsoft\Windows\INetCache\IE\D7FKVE85\large-Heart-66.6-13490[1]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1951264"/>
            <a:ext cx="990600" cy="88493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77000" y="54864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Hakeem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10000"/>
            <a:ext cx="8305800" cy="990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teach me how to play!!!!! LOVE, EDSON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Edson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304800"/>
            <a:ext cx="2971800" cy="2929601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91U3LTEN\PngMedium-boy-girl-playing-ball-7913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953000"/>
            <a:ext cx="2452495" cy="1676400"/>
          </a:xfrm>
          <a:prstGeom prst="rect">
            <a:avLst/>
          </a:prstGeom>
          <a:noFill/>
        </p:spPr>
      </p:pic>
      <p:pic>
        <p:nvPicPr>
          <p:cNvPr id="9" name="EDSON GPD">
            <a:hlinkClick r:id="" action="ppaction://media"/>
          </p:cNvPr>
          <p:cNvPicPr>
            <a:picLocks noRot="1" noChangeAspect="1"/>
          </p:cNvPicPr>
          <p:nvPr>
            <a:wavAudioFile r:embed="rId1" name="EDSON GPD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love you because you cook the best food and because you are the best at everything! love Andres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ndres G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228600"/>
            <a:ext cx="2800350" cy="3733800"/>
          </a:xfrm>
          <a:prstGeom prst="rect">
            <a:avLst/>
          </a:prstGeom>
        </p:spPr>
      </p:pic>
      <p:pic>
        <p:nvPicPr>
          <p:cNvPr id="5" name="Picture 4" descr="Andres G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03200"/>
            <a:ext cx="2819400" cy="3759200"/>
          </a:xfrm>
          <a:prstGeom prst="rect">
            <a:avLst/>
          </a:prstGeom>
        </p:spPr>
      </p:pic>
      <p:pic>
        <p:nvPicPr>
          <p:cNvPr id="1026" name="Picture 2" descr="C:\Users\LS Students\AppData\Local\Microsoft\Windows\INetCache\IE\6Q3GDM30\simple-red-heart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0200"/>
            <a:ext cx="2133600" cy="2133600"/>
          </a:xfrm>
          <a:prstGeom prst="rect">
            <a:avLst/>
          </a:prstGeom>
          <a:noFill/>
        </p:spPr>
      </p:pic>
      <p:pic>
        <p:nvPicPr>
          <p:cNvPr id="7" name="Andres">
            <a:hlinkClick r:id="" action="ppaction://media"/>
          </p:cNvPr>
          <p:cNvPicPr>
            <a:picLocks noRot="1" noChangeAspect="1"/>
          </p:cNvPicPr>
          <p:nvPr>
            <a:wavAudioFile r:embed="rId1" name="Andres"/>
          </p:nvPr>
        </p:nvPicPr>
        <p:blipFill>
          <a:blip r:embed="rId6" cstate="print"/>
          <a:stretch>
            <a:fillRect/>
          </a:stretch>
        </p:blipFill>
        <p:spPr>
          <a:xfrm>
            <a:off x="8686800" y="6553200"/>
            <a:ext cx="304800" cy="304800"/>
          </a:xfrm>
          <a:prstGeom prst="rect">
            <a:avLst/>
          </a:prstGeom>
        </p:spPr>
      </p:pic>
      <p:pic>
        <p:nvPicPr>
          <p:cNvPr id="1028" name="Picture 4" descr="C:\Users\LS Students\AppData\Local\Microsoft\Windows\INetCache\IE\6Q3GDM30\Red_truck_USA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0"/>
            <a:ext cx="2133600" cy="15115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80"/>
                </a:solidFill>
              </a:rPr>
              <a:t>Te </a:t>
            </a:r>
            <a:r>
              <a:rPr lang="en-US" dirty="0" err="1" smtClean="0">
                <a:solidFill>
                  <a:srgbClr val="800080"/>
                </a:solidFill>
              </a:rPr>
              <a:t>amo</a:t>
            </a:r>
            <a:r>
              <a:rPr lang="en-US" dirty="0" smtClean="0">
                <a:solidFill>
                  <a:srgbClr val="800080"/>
                </a:solidFill>
              </a:rPr>
              <a:t> </a:t>
            </a:r>
            <a:r>
              <a:rPr lang="en-US" dirty="0" err="1" smtClean="0">
                <a:solidFill>
                  <a:srgbClr val="800080"/>
                </a:solidFill>
              </a:rPr>
              <a:t>porque</a:t>
            </a:r>
            <a:r>
              <a:rPr lang="en-US" dirty="0" smtClean="0">
                <a:solidFill>
                  <a:srgbClr val="800080"/>
                </a:solidFill>
              </a:rPr>
              <a:t> </a:t>
            </a:r>
            <a:r>
              <a:rPr lang="en-US" dirty="0" err="1" smtClean="0">
                <a:solidFill>
                  <a:srgbClr val="800080"/>
                </a:solidFill>
              </a:rPr>
              <a:t>tu</a:t>
            </a:r>
            <a:r>
              <a:rPr lang="en-US" dirty="0" smtClean="0">
                <a:solidFill>
                  <a:srgbClr val="800080"/>
                </a:solidFill>
              </a:rPr>
              <a:t> me </a:t>
            </a:r>
            <a:r>
              <a:rPr lang="en-US" dirty="0" err="1" smtClean="0">
                <a:solidFill>
                  <a:srgbClr val="800080"/>
                </a:solidFill>
              </a:rPr>
              <a:t>llevas</a:t>
            </a:r>
            <a:r>
              <a:rPr lang="en-US" dirty="0" smtClean="0">
                <a:solidFill>
                  <a:srgbClr val="800080"/>
                </a:solidFill>
              </a:rPr>
              <a:t> a el </a:t>
            </a:r>
            <a:r>
              <a:rPr lang="en-US" dirty="0" err="1" smtClean="0">
                <a:solidFill>
                  <a:srgbClr val="800080"/>
                </a:solidFill>
              </a:rPr>
              <a:t>molo</a:t>
            </a:r>
            <a:r>
              <a:rPr lang="en-US" dirty="0" smtClean="0">
                <a:solidFill>
                  <a:srgbClr val="800080"/>
                </a:solidFill>
              </a:rPr>
              <a:t> san </a:t>
            </a:r>
            <a:r>
              <a:rPr lang="en-US" dirty="0" err="1" smtClean="0">
                <a:solidFill>
                  <a:srgbClr val="800080"/>
                </a:solidFill>
              </a:rPr>
              <a:t>juan.tu</a:t>
            </a:r>
            <a:r>
              <a:rPr lang="en-US" dirty="0" smtClean="0">
                <a:solidFill>
                  <a:srgbClr val="800080"/>
                </a:solidFill>
              </a:rPr>
              <a:t> </a:t>
            </a:r>
            <a:r>
              <a:rPr lang="en-US" dirty="0" err="1" smtClean="0">
                <a:solidFill>
                  <a:srgbClr val="800080"/>
                </a:solidFill>
              </a:rPr>
              <a:t>cosinas</a:t>
            </a:r>
            <a:r>
              <a:rPr lang="en-US" dirty="0" smtClean="0">
                <a:solidFill>
                  <a:srgbClr val="800080"/>
                </a:solidFill>
              </a:rPr>
              <a:t> </a:t>
            </a:r>
            <a:r>
              <a:rPr lang="en-US" dirty="0" err="1" smtClean="0">
                <a:solidFill>
                  <a:srgbClr val="800080"/>
                </a:solidFill>
              </a:rPr>
              <a:t>bien</a:t>
            </a:r>
            <a:r>
              <a:rPr lang="en-US" dirty="0" smtClean="0">
                <a:solidFill>
                  <a:srgbClr val="800080"/>
                </a:solidFill>
              </a:rPr>
              <a:t> </a:t>
            </a:r>
            <a:r>
              <a:rPr lang="en-US" dirty="0" err="1" smtClean="0">
                <a:solidFill>
                  <a:srgbClr val="800080"/>
                </a:solidFill>
              </a:rPr>
              <a:t>bueno</a:t>
            </a:r>
            <a:r>
              <a:rPr lang="en-US" dirty="0" smtClean="0">
                <a:solidFill>
                  <a:srgbClr val="800080"/>
                </a:solidFill>
              </a:rPr>
              <a:t> y </a:t>
            </a:r>
            <a:r>
              <a:rPr lang="en-US" dirty="0" err="1" smtClean="0">
                <a:solidFill>
                  <a:srgbClr val="800080"/>
                </a:solidFill>
              </a:rPr>
              <a:t>rico</a:t>
            </a:r>
            <a:r>
              <a:rPr lang="en-US" dirty="0" smtClean="0">
                <a:solidFill>
                  <a:srgbClr val="800080"/>
                </a:solidFill>
              </a:rPr>
              <a:t>. Te </a:t>
            </a:r>
            <a:r>
              <a:rPr lang="en-US" dirty="0" err="1" smtClean="0">
                <a:solidFill>
                  <a:srgbClr val="800080"/>
                </a:solidFill>
              </a:rPr>
              <a:t>amo</a:t>
            </a:r>
            <a:r>
              <a:rPr lang="en-US" dirty="0" smtClean="0">
                <a:solidFill>
                  <a:srgbClr val="800080"/>
                </a:solidFill>
              </a:rPr>
              <a:t> mucho </a:t>
            </a:r>
            <a:r>
              <a:rPr lang="en-US" dirty="0" err="1" smtClean="0">
                <a:solidFill>
                  <a:srgbClr val="800080"/>
                </a:solidFill>
              </a:rPr>
              <a:t>mucho</a:t>
            </a:r>
            <a:r>
              <a:rPr lang="en-US" dirty="0" smtClean="0">
                <a:solidFill>
                  <a:srgbClr val="800080"/>
                </a:solidFill>
              </a:rPr>
              <a:t>. </a:t>
            </a:r>
            <a:r>
              <a:rPr lang="en-US" dirty="0" err="1" smtClean="0">
                <a:solidFill>
                  <a:srgbClr val="800080"/>
                </a:solidFill>
              </a:rPr>
              <a:t>Sareh</a:t>
            </a:r>
            <a:r>
              <a:rPr lang="en-US" dirty="0" smtClean="0">
                <a:solidFill>
                  <a:srgbClr val="800080"/>
                </a:solidFill>
              </a:rPr>
              <a:t>.</a:t>
            </a:r>
            <a:endParaRPr lang="en-US" dirty="0">
              <a:solidFill>
                <a:srgbClr val="800080"/>
              </a:solidFill>
            </a:endParaRPr>
          </a:p>
        </p:txBody>
      </p:sp>
      <p:pic>
        <p:nvPicPr>
          <p:cNvPr id="4" name="sareh rivera`3red">
            <a:hlinkClick r:id="" action="ppaction://media"/>
          </p:cNvPr>
          <p:cNvPicPr>
            <a:picLocks noRot="1" noChangeAspect="1"/>
          </p:cNvPicPr>
          <p:nvPr>
            <a:wavAudioFile r:embed="rId1" name="sareh rivera`3red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4191000" y="914400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areh GPD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52400" y="0"/>
            <a:ext cx="1828800" cy="2743200"/>
          </a:xfrm>
          <a:prstGeom prst="rect">
            <a:avLst/>
          </a:prstGeom>
        </p:spPr>
      </p:pic>
      <p:pic>
        <p:nvPicPr>
          <p:cNvPr id="9" name="Picture 8" descr="Sareh GPD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152400"/>
            <a:ext cx="3048000" cy="3352800"/>
          </a:xfrm>
          <a:prstGeom prst="rect">
            <a:avLst/>
          </a:prstGeom>
        </p:spPr>
      </p:pic>
      <p:pic>
        <p:nvPicPr>
          <p:cNvPr id="12" name="Picture 11" descr="Sareh GPD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304800"/>
            <a:ext cx="1879600" cy="2819400"/>
          </a:xfrm>
          <a:prstGeom prst="rect">
            <a:avLst/>
          </a:prstGeom>
        </p:spPr>
      </p:pic>
      <p:pic>
        <p:nvPicPr>
          <p:cNvPr id="1026" name="Picture 2" descr="C:\Users\LS Students\AppData\Local\Microsoft\Windows\INetCache\IE\MELXN3N2\2505-illustration-of-red-hearts-pv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5383834"/>
            <a:ext cx="1208917" cy="1474165"/>
          </a:xfrm>
          <a:prstGeom prst="rect">
            <a:avLst/>
          </a:prstGeom>
          <a:noFill/>
        </p:spPr>
      </p:pic>
      <p:pic>
        <p:nvPicPr>
          <p:cNvPr id="1027" name="Picture 3" descr="C:\Users\LS Students\AppData\Local\Microsoft\Windows\INetCache\IE\101ZBQBJ\GMcGlinn-love-heart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848600" y="3733800"/>
            <a:ext cx="627473" cy="6077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62400"/>
            <a:ext cx="7010400" cy="1905000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I love you because you cook the best lasagna, spaghetti, and TUNA!!!</a:t>
            </a:r>
          </a:p>
          <a:p>
            <a:r>
              <a:rPr lang="en-US" dirty="0" smtClean="0">
                <a:solidFill>
                  <a:srgbClr val="CC00CC"/>
                </a:solidFill>
              </a:rPr>
              <a:t>I love you.</a:t>
            </a:r>
          </a:p>
          <a:p>
            <a:r>
              <a:rPr lang="en-US" dirty="0" smtClean="0">
                <a:solidFill>
                  <a:srgbClr val="CC00CC"/>
                </a:solidFill>
              </a:rPr>
              <a:t>Love, Your Princess, Ann</a:t>
            </a:r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4" name="Picture 3" descr="Ann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602739"/>
            <a:ext cx="3886199" cy="2578907"/>
          </a:xfrm>
          <a:prstGeom prst="rect">
            <a:avLst/>
          </a:prstGeom>
        </p:spPr>
      </p:pic>
      <p:pic>
        <p:nvPicPr>
          <p:cNvPr id="5" name="Ann 2">
            <a:hlinkClick r:id="" action="ppaction://media"/>
          </p:cNvPr>
          <p:cNvPicPr>
            <a:picLocks noRot="1" noChangeAspect="1"/>
          </p:cNvPicPr>
          <p:nvPr>
            <a:wavAudioFile r:embed="rId1" name="Ann 2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400800"/>
            <a:ext cx="304800" cy="304800"/>
          </a:xfrm>
          <a:prstGeom prst="rect">
            <a:avLst/>
          </a:prstGeom>
        </p:spPr>
      </p:pic>
      <p:pic>
        <p:nvPicPr>
          <p:cNvPr id="1027" name="Picture 3" descr="C:\Users\LS Students\AppData\Local\Microsoft\Windows\INetCache\IE\101ZBQBJ\clipart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0"/>
            <a:ext cx="2057400" cy="2057400"/>
          </a:xfrm>
          <a:prstGeom prst="rect">
            <a:avLst/>
          </a:prstGeom>
          <a:noFill/>
        </p:spPr>
      </p:pic>
      <p:pic>
        <p:nvPicPr>
          <p:cNvPr id="1028" name="Picture 4" descr="C:\Users\LS Students\AppData\Local\Microsoft\Windows\INetCache\IE\MELXN3N2\cooking-clip-art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800600"/>
            <a:ext cx="1809750" cy="15811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 love you because you take me to Papa Johns! Love Martin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1" name="Picture 7" descr="C:\Users\LS Student\AppData\Local\Microsoft\Windows\INetCache\IE\3PHQ9SJH\interesting-grandparents-day-clipart-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175" y="1569379"/>
            <a:ext cx="2232025" cy="2026678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LZLQ7J52\maxresdefault-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89328"/>
            <a:ext cx="4839849" cy="2721703"/>
          </a:xfrm>
          <a:prstGeom prst="rect">
            <a:avLst/>
          </a:prstGeom>
          <a:noFill/>
        </p:spPr>
      </p:pic>
      <p:pic>
        <p:nvPicPr>
          <p:cNvPr id="11" name="MARTIN 3B">
            <a:hlinkClick r:id="" action="ppaction://media"/>
          </p:cNvPr>
          <p:cNvPicPr>
            <a:picLocks noRot="1" noChangeAspect="1"/>
          </p:cNvPicPr>
          <p:nvPr>
            <a:wavAudioFile r:embed="rId1" name="MARTIN 3B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33" name="Picture 9" descr="C:\Users\LS Student\AppData\Local\Microsoft\Windows\INetCache\IE\WBXZ280Z\05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985742"/>
            <a:ext cx="2819400" cy="18722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6400800" cy="175260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                                                                                                               Grandpa </a:t>
            </a:r>
            <a:r>
              <a:rPr lang="en-US" b="1" dirty="0" smtClean="0">
                <a:solidFill>
                  <a:srgbClr val="3366FF"/>
                </a:solidFill>
              </a:rPr>
              <a:t>I</a:t>
            </a:r>
            <a:r>
              <a:rPr lang="en-US" dirty="0" smtClean="0">
                <a:solidFill>
                  <a:srgbClr val="3366FF"/>
                </a:solidFill>
              </a:rPr>
              <a:t> love you because you make laugh .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I love you! Robin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Robin3r">
            <a:hlinkClick r:id="" action="ppaction://media"/>
          </p:cNvPr>
          <p:cNvPicPr>
            <a:picLocks noRot="1" noChangeAspect="1"/>
          </p:cNvPicPr>
          <p:nvPr>
            <a:wavAudioFile r:embed="rId1" name="Robin3r"/>
          </p:nvPr>
        </p:nvPicPr>
        <p:blipFill>
          <a:blip r:embed="rId4" cstate="print"/>
          <a:stretch>
            <a:fillRect/>
          </a:stretch>
        </p:blipFill>
        <p:spPr>
          <a:xfrm flipH="1">
            <a:off x="7924800" y="6172200"/>
            <a:ext cx="457200" cy="381000"/>
          </a:xfrm>
          <a:prstGeom prst="rect">
            <a:avLst/>
          </a:prstGeom>
        </p:spPr>
      </p:pic>
      <p:sp>
        <p:nvSpPr>
          <p:cNvPr id="5" name="Lightning Bolt 4"/>
          <p:cNvSpPr/>
          <p:nvPr/>
        </p:nvSpPr>
        <p:spPr>
          <a:xfrm flipH="1">
            <a:off x="7467600" y="2895600"/>
            <a:ext cx="1524000" cy="1295400"/>
          </a:xfrm>
          <a:prstGeom prst="lightningBol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/>
          <p:cNvSpPr/>
          <p:nvPr/>
        </p:nvSpPr>
        <p:spPr>
          <a:xfrm>
            <a:off x="381000" y="2590800"/>
            <a:ext cx="1981200" cy="914400"/>
          </a:xfrm>
          <a:prstGeom prst="lightningBol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obin GPD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 flipV="1">
            <a:off x="3653211" y="766390"/>
            <a:ext cx="3276601" cy="2201022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WBXZ280Z\capa_evolucao_iniciais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"/>
            <a:ext cx="3433763" cy="1295400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WBXZ280Z\Konachan.com_-_125813_blastoise_brown_hair_charizard_hat_lapras_pikachu_pokemon_red_(pokemon)_red_eyes_snorlax_ume_(plumblossom)_venusaur_wings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143000"/>
            <a:ext cx="2286000" cy="1617345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YW0LQ9LC\2000px-Drawn_love_hearts.svg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2133600"/>
            <a:ext cx="1570182" cy="1295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 Love you because you make me smile when you make me happy.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4953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Love Gustavo.</a:t>
            </a:r>
            <a:endParaRPr lang="en-US" dirty="0"/>
          </a:p>
        </p:txBody>
      </p:sp>
      <p:pic>
        <p:nvPicPr>
          <p:cNvPr id="6" name="Picture 5" descr="Gustavo Alvarez GPD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94835">
            <a:off x="4998057" y="821117"/>
            <a:ext cx="3759200" cy="2819400"/>
          </a:xfrm>
          <a:prstGeom prst="rect">
            <a:avLst/>
          </a:prstGeom>
        </p:spPr>
      </p:pic>
      <p:pic>
        <p:nvPicPr>
          <p:cNvPr id="7" name="Picture 6" descr="Gustavo Alvares GPD 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533146">
            <a:off x="974978" y="457548"/>
            <a:ext cx="3397240" cy="2758022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07C4H9DI\473px-Love_Heart_symbol_inglow.svg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95425">
            <a:off x="6904360" y="3143902"/>
            <a:ext cx="2288990" cy="2109935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07C4H9DI\473px-Love_Heart_symbol_inglow.svg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445715">
            <a:off x="-113171" y="2625959"/>
            <a:ext cx="2377635" cy="2191647"/>
          </a:xfrm>
          <a:prstGeom prst="rect">
            <a:avLst/>
          </a:prstGeom>
          <a:noFill/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29" name="Picture 5" descr="C:\Users\LS Student\AppData\Local\Microsoft\Windows\INetCache\IE\07C4H9DI\473px-Love_Heart_symbol_inglow.svg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5132746"/>
            <a:ext cx="1871663" cy="1725254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07C4H9DI\720px-Interlaced_love_hearts-3D.svg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99000"/>
            <a:ext cx="2590800" cy="215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4343400"/>
            <a:ext cx="4572000" cy="1600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 love you because you are  the best at basketball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Love Caleb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Caleb G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533399"/>
            <a:ext cx="2971800" cy="3900639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YW0LQ9LC\Uruguayan_Basketball_Barnstar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33400"/>
            <a:ext cx="3362229" cy="3193805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81534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you cook very good.  I love you because you teach me how to be good at math!    Love  NOAM</a:t>
            </a:r>
          </a:p>
        </p:txBody>
      </p:sp>
      <p:pic>
        <p:nvPicPr>
          <p:cNvPr id="1026" name="Picture 2" descr="C:\Users\LS Student\AppData\Local\Microsoft\Windows\INetCache\IE\064UHL7N\images_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05" y="1938111"/>
            <a:ext cx="1333500" cy="1428750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064UHL7N\grandparentsday-260x16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04800"/>
            <a:ext cx="3429000" cy="2110154"/>
          </a:xfrm>
          <a:prstGeom prst="rect">
            <a:avLst/>
          </a:prstGeom>
          <a:noFill/>
        </p:spPr>
      </p:pic>
      <p:pic>
        <p:nvPicPr>
          <p:cNvPr id="1037" name="Picture 13" descr="C:\Users\LS Student\AppData\Local\Microsoft\Windows\INetCache\IE\064UHL7N\pictures_of_hearts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2282" cy="947928"/>
          </a:xfrm>
          <a:prstGeom prst="rect">
            <a:avLst/>
          </a:prstGeom>
          <a:noFill/>
        </p:spPr>
      </p:pic>
      <p:pic>
        <p:nvPicPr>
          <p:cNvPr id="1039" name="Picture 15" descr="C:\Users\LS Student\AppData\Local\Microsoft\Windows\INetCache\IE\0K20KPD4\SRD-Bundle-of-Hearts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69813"/>
            <a:ext cx="1828800" cy="1293876"/>
          </a:xfrm>
          <a:prstGeom prst="rect">
            <a:avLst/>
          </a:prstGeom>
          <a:noFill/>
        </p:spPr>
      </p:pic>
      <p:pic>
        <p:nvPicPr>
          <p:cNvPr id="1040" name="Picture 16" descr="C:\Users\LS Student\AppData\Local\Microsoft\Windows\INetCache\IE\0K20KPD4\SRD-Bundle-of-Hearts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5715000"/>
            <a:ext cx="1447800" cy="1024319"/>
          </a:xfrm>
          <a:prstGeom prst="rect">
            <a:avLst/>
          </a:prstGeom>
          <a:noFill/>
        </p:spPr>
      </p:pic>
      <p:pic>
        <p:nvPicPr>
          <p:cNvPr id="23" name="noam 3b">
            <a:hlinkClick r:id="" action="ppaction://media"/>
          </p:cNvPr>
          <p:cNvPicPr>
            <a:picLocks noRot="1" noChangeAspect="1"/>
          </p:cNvPicPr>
          <p:nvPr>
            <a:wavAudioFile r:embed="rId1" name="noam 3b"/>
          </p:nvPr>
        </p:nvPicPr>
        <p:blipFill>
          <a:blip r:embed="rId8" cstate="print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  <p:pic>
        <p:nvPicPr>
          <p:cNvPr id="1041" name="Picture 17" descr="C:\Users\LS Student\AppData\Local\Microsoft\Windows\INetCache\IE\H4WB0X2W\golf-player-silhouette-clipart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4600" y="5029200"/>
            <a:ext cx="1219200" cy="1595335"/>
          </a:xfrm>
          <a:prstGeom prst="rect">
            <a:avLst/>
          </a:prstGeom>
          <a:noFill/>
        </p:spPr>
      </p:pic>
      <p:pic>
        <p:nvPicPr>
          <p:cNvPr id="1042" name="Picture 18" descr="C:\Users\LS Student\AppData\Local\Microsoft\Windows\INetCache\IE\3WJERZDX\b-484614-clipart_of_basketball_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4800" y="5029200"/>
            <a:ext cx="1447800" cy="1613790"/>
          </a:xfrm>
          <a:prstGeom prst="rect">
            <a:avLst/>
          </a:prstGeom>
          <a:noFill/>
        </p:spPr>
      </p:pic>
      <p:pic>
        <p:nvPicPr>
          <p:cNvPr id="1043" name="Picture 19" descr="C:\Users\LS Student\AppData\Local\Microsoft\Windows\INetCache\IE\064UHL7N\volleyball-1394584232OdO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1066800"/>
            <a:ext cx="990600" cy="972882"/>
          </a:xfrm>
          <a:prstGeom prst="rect">
            <a:avLst/>
          </a:prstGeom>
          <a:noFill/>
        </p:spPr>
      </p:pic>
      <p:pic>
        <p:nvPicPr>
          <p:cNvPr id="14" name="Picture 13" descr="05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53200" y="381000"/>
            <a:ext cx="2438400" cy="325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rgbClr val="000000">
                <a:alpha val="24000"/>
              </a:srgbClr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Blackadder ITC" pitchFamily="82" charset="0"/>
              </a:rPr>
              <a:t>I </a:t>
            </a:r>
            <a:r>
              <a:rPr lang="en-US" dirty="0" smtClean="0">
                <a:solidFill>
                  <a:srgbClr val="00FFFF"/>
                </a:solidFill>
                <a:latin typeface="Blackadder ITC" pitchFamily="82" charset="0"/>
              </a:rPr>
              <a:t>Love because you cook the best food$$$$$$$$$$$$ Love Delbert</a:t>
            </a:r>
            <a:endParaRPr lang="en-US" dirty="0">
              <a:solidFill>
                <a:srgbClr val="00FFFF"/>
              </a:solidFill>
              <a:latin typeface="Blackadder ITC" pitchFamily="82" charset="0"/>
            </a:endParaRPr>
          </a:p>
        </p:txBody>
      </p:sp>
      <p:pic>
        <p:nvPicPr>
          <p:cNvPr id="4" name="Delbert">
            <a:hlinkClick r:id="" action="ppaction://media"/>
          </p:cNvPr>
          <p:cNvPicPr>
            <a:picLocks noRot="1" noChangeAspect="1"/>
          </p:cNvPicPr>
          <p:nvPr>
            <a:wavAudioFile r:embed="rId1" name="Delbert"/>
          </p:nvPr>
        </p:nvPicPr>
        <p:blipFill>
          <a:blip r:embed="rId3" cstate="print"/>
          <a:stretch>
            <a:fillRect/>
          </a:stretch>
        </p:blipFill>
        <p:spPr>
          <a:xfrm>
            <a:off x="8001000" y="6400800"/>
            <a:ext cx="457200" cy="457200"/>
          </a:xfrm>
          <a:prstGeom prst="rect">
            <a:avLst/>
          </a:prstGeom>
        </p:spPr>
      </p:pic>
      <p:pic>
        <p:nvPicPr>
          <p:cNvPr id="5" name="Picture 4" descr="Delbert 3 blueGrandparent Day Photo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01562" y="309775"/>
            <a:ext cx="3294437" cy="3444184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AS1QAQMX\pikachu_hd_by_alexdj94-d5a0dau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066800"/>
            <a:ext cx="1863521" cy="2209800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FZMPJ3RQ\05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18212">
            <a:off x="6381397" y="1015428"/>
            <a:ext cx="2886574" cy="1916866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FZMPJ3RQ\blue_pokeball_by_oykawoo-d86k465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-152400"/>
            <a:ext cx="1428750" cy="1428750"/>
          </a:xfrm>
          <a:prstGeom prst="rect">
            <a:avLst/>
          </a:prstGeom>
          <a:noFill/>
        </p:spPr>
      </p:pic>
      <p:pic>
        <p:nvPicPr>
          <p:cNvPr id="1031" name="Picture 7" descr="C:\Users\LS Student\AppData\Local\Microsoft\Windows\INetCache\IE\FZMPJ3RQ\blue_pokeball_by_oykawoo-d86k465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81400"/>
            <a:ext cx="1428750" cy="1428750"/>
          </a:xfrm>
          <a:prstGeom prst="rect">
            <a:avLst/>
          </a:prstGeom>
          <a:noFill/>
        </p:spPr>
      </p:pic>
      <p:pic>
        <p:nvPicPr>
          <p:cNvPr id="1034" name="Picture 10" descr="C:\Users\LS Student\AppData\Local\Microsoft\Windows\INetCache\IE\FZMPJ3RQ\blue_pokeball_by_oykawoo-d86k465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50" y="-152400"/>
            <a:ext cx="1428750" cy="1428750"/>
          </a:xfrm>
          <a:prstGeom prst="rect">
            <a:avLst/>
          </a:prstGeom>
          <a:noFill/>
        </p:spPr>
      </p:pic>
      <p:pic>
        <p:nvPicPr>
          <p:cNvPr id="1035" name="Picture 11" descr="C:\Users\LS Student\AppData\Local\Microsoft\Windows\INetCache\IE\FZMPJ3RQ\blue_pokeball_by_oykawoo-d86k465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50" y="2819400"/>
            <a:ext cx="1428750" cy="1428750"/>
          </a:xfrm>
          <a:prstGeom prst="rect">
            <a:avLst/>
          </a:prstGeom>
          <a:noFill/>
        </p:spPr>
      </p:pic>
      <p:pic>
        <p:nvPicPr>
          <p:cNvPr id="1036" name="Picture 12" descr="C:\Users\LS Student\AppData\Local\Microsoft\Windows\INetCache\IE\FZMPJ3RQ\Cima_da_Conegliano,_God_the_Father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34000"/>
            <a:ext cx="2133600" cy="1286256"/>
          </a:xfrm>
          <a:prstGeom prst="rect">
            <a:avLst/>
          </a:prstGeom>
          <a:noFill/>
        </p:spPr>
      </p:pic>
      <p:pic>
        <p:nvPicPr>
          <p:cNvPr id="1037" name="Picture 13" descr="C:\Users\LS Student\AppData\Local\Microsoft\Windows\INetCache\IE\AS1QAQMX\I_Love_God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4419600"/>
            <a:ext cx="1295400" cy="1295400"/>
          </a:xfrm>
          <a:prstGeom prst="rect">
            <a:avLst/>
          </a:prstGeom>
          <a:noFill/>
        </p:spPr>
      </p:pic>
      <p:pic>
        <p:nvPicPr>
          <p:cNvPr id="1038" name="Picture 14" descr="C:\Users\LS Student\AppData\Local\Microsoft\Windows\INetCache\IE\7Z3L4DCH\Those_who_walk_with_God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5105400"/>
            <a:ext cx="1524000" cy="1527175"/>
          </a:xfrm>
          <a:prstGeom prst="rect">
            <a:avLst/>
          </a:prstGeom>
          <a:noFill/>
        </p:spPr>
      </p:pic>
      <p:pic>
        <p:nvPicPr>
          <p:cNvPr id="1039" name="Picture 15" descr="C:\Users\LS Student\AppData\Local\Microsoft\Windows\INetCache\IE\8DFSYZSL\rings_cross1[1]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19400" y="4975576"/>
            <a:ext cx="1752600" cy="18824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038600"/>
            <a:ext cx="6781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you are the best at being nice to me and loving me a lot. Love  Thomas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Thomas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304800"/>
            <a:ext cx="3581400" cy="3581400"/>
          </a:xfrm>
          <a:prstGeom prst="rect">
            <a:avLst/>
          </a:prstGeom>
        </p:spPr>
      </p:pic>
      <p:pic>
        <p:nvPicPr>
          <p:cNvPr id="5" name="Thomas gpd">
            <a:hlinkClick r:id="" action="ppaction://media"/>
          </p:cNvPr>
          <p:cNvPicPr>
            <a:picLocks noRot="1" noChangeAspect="1"/>
          </p:cNvPicPr>
          <p:nvPr>
            <a:wavAudioFile r:embed="rId1" name="Thomas gpd"/>
          </p:nvPr>
        </p:nvPicPr>
        <p:blipFill>
          <a:blip r:embed="rId4" cstate="print"/>
          <a:stretch>
            <a:fillRect/>
          </a:stretch>
        </p:blipFill>
        <p:spPr>
          <a:xfrm>
            <a:off x="8153400" y="6096000"/>
            <a:ext cx="304800" cy="304800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8DFSYZSL\176923421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57200"/>
            <a:ext cx="1112953" cy="9985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7244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You make me my favorite food. I love you so much. </a:t>
            </a:r>
            <a:r>
              <a:rPr lang="en-US" dirty="0" err="1" smtClean="0">
                <a:solidFill>
                  <a:srgbClr val="FF0000"/>
                </a:solidFill>
              </a:rPr>
              <a:t>Alondra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Alondra3R">
            <a:hlinkClick r:id="" action="ppaction://media"/>
          </p:cNvPr>
          <p:cNvPicPr>
            <a:picLocks noRot="1" noChangeAspect="1"/>
          </p:cNvPicPr>
          <p:nvPr>
            <a:wavAudioFile r:embed="rId1" name="Alondra3R"/>
          </p:nvPr>
        </p:nvPicPr>
        <p:blipFill>
          <a:blip r:embed="rId3" cstate="print"/>
          <a:stretch>
            <a:fillRect/>
          </a:stretch>
        </p:blipFill>
        <p:spPr>
          <a:xfrm>
            <a:off x="8305800" y="5715000"/>
            <a:ext cx="457200" cy="685800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7924800" y="3962400"/>
            <a:ext cx="9906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londra GPD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47675" y="695325"/>
            <a:ext cx="3733800" cy="2800350"/>
          </a:xfrm>
          <a:prstGeom prst="rect">
            <a:avLst/>
          </a:prstGeom>
        </p:spPr>
      </p:pic>
      <p:pic>
        <p:nvPicPr>
          <p:cNvPr id="8" name="Picture 7" descr="Alondra GPD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762000"/>
            <a:ext cx="3759200" cy="281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62400"/>
            <a:ext cx="6553200" cy="1752600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you take me to wherever I want!           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 love you because you make me smile when you give me gifts! Love </a:t>
            </a:r>
            <a:r>
              <a:rPr lang="en-US" dirty="0" err="1" smtClean="0">
                <a:solidFill>
                  <a:srgbClr val="FFFF00"/>
                </a:solidFill>
              </a:rPr>
              <a:t>Rocio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ROCIO 3B">
            <a:hlinkClick r:id="" action="ppaction://media"/>
          </p:cNvPr>
          <p:cNvPicPr>
            <a:picLocks noRot="1" noChangeAspect="1"/>
          </p:cNvPicPr>
          <p:nvPr>
            <a:wavAudioFile r:embed="rId1" name="ROCIO 3B"/>
          </p:nvPr>
        </p:nvPicPr>
        <p:blipFill>
          <a:blip r:embed="rId3" cstate="print"/>
          <a:stretch>
            <a:fillRect/>
          </a:stretch>
        </p:blipFill>
        <p:spPr>
          <a:xfrm>
            <a:off x="8458200" y="6172200"/>
            <a:ext cx="685800" cy="685800"/>
          </a:xfrm>
          <a:prstGeom prst="rect">
            <a:avLst/>
          </a:prstGeom>
        </p:spPr>
      </p:pic>
      <p:pic>
        <p:nvPicPr>
          <p:cNvPr id="5" name="Picture 4" descr="Rocio GP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0"/>
            <a:ext cx="2895600" cy="3860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IP9IHBSH\grandparents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59445">
            <a:off x="6447416" y="412959"/>
            <a:ext cx="2213393" cy="2014188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GIUBMHA9\grandparentsday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84409">
            <a:off x="81923" y="340891"/>
            <a:ext cx="2444376" cy="1869948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IP9IHBSH\kiss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5181600"/>
            <a:ext cx="1930197" cy="1930197"/>
          </a:xfrm>
          <a:prstGeom prst="rect">
            <a:avLst/>
          </a:prstGeom>
          <a:noFill/>
        </p:spPr>
      </p:pic>
      <p:pic>
        <p:nvPicPr>
          <p:cNvPr id="1035" name="Picture 11" descr="C:\Users\LS Student\AppData\Local\Microsoft\Windows\INetCache\IE\3N16GVFZ\3hearts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874099">
            <a:off x="533400" y="2438400"/>
            <a:ext cx="1472045" cy="1295400"/>
          </a:xfrm>
          <a:prstGeom prst="rect">
            <a:avLst/>
          </a:prstGeom>
          <a:noFill/>
        </p:spPr>
      </p:pic>
      <p:pic>
        <p:nvPicPr>
          <p:cNvPr id="1036" name="Picture 12" descr="C:\Users\LS Student\AppData\Local\Microsoft\Windows\INetCache\IE\3N16GVFZ\3hearts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003769" flipV="1">
            <a:off x="7218007" y="2973897"/>
            <a:ext cx="1371600" cy="12070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267200"/>
            <a:ext cx="5562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 love you because you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take me to the park!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Love, Lorenzo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 descr="Lorenzo G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932037" y="1141362"/>
            <a:ext cx="3275479" cy="2516757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YZO8H3NV\grandparentsday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43000"/>
            <a:ext cx="2245161" cy="1717548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SENR2W4J\besos_016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600200"/>
            <a:ext cx="1961852" cy="1376362"/>
          </a:xfrm>
          <a:prstGeom prst="rect">
            <a:avLst/>
          </a:prstGeom>
          <a:noFill/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/>
          <a:stretch>
            <a:fillRect/>
          </a:stretch>
        </p:blipFill>
        <p:spPr>
          <a:xfrm>
            <a:off x="8001000" y="6172200"/>
            <a:ext cx="304800" cy="304800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SENR2W4J\lips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733800"/>
            <a:ext cx="1584960" cy="1584960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YZO8H3NV\unnamed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276600"/>
            <a:ext cx="1101687" cy="914400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SUO0W3MC\lipstick-heart-ii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162800" y="304800"/>
            <a:ext cx="1092982" cy="1100137"/>
          </a:xfrm>
          <a:prstGeom prst="rect">
            <a:avLst/>
          </a:prstGeom>
          <a:noFill/>
        </p:spPr>
      </p:pic>
      <p:pic>
        <p:nvPicPr>
          <p:cNvPr id="1031" name="Picture 7" descr="C:\Users\LS Student\AppData\Local\Microsoft\Windows\INetCache\IE\SENR2W4J\laobc-Red-lips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5867400"/>
            <a:ext cx="1051911" cy="586879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SUO0W3MC\Lovebirds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5715000"/>
            <a:ext cx="1039786" cy="834887"/>
          </a:xfrm>
          <a:prstGeom prst="rect">
            <a:avLst/>
          </a:prstGeom>
          <a:noFill/>
        </p:spPr>
      </p:pic>
      <p:pic>
        <p:nvPicPr>
          <p:cNvPr id="1033" name="Picture 9" descr="C:\Users\LS Student\AppData\Local\Microsoft\Windows\INetCache\IE\SUO0W3MC\616674_58936612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1200" y="5641658"/>
            <a:ext cx="2029351" cy="1216342"/>
          </a:xfrm>
          <a:prstGeom prst="rect">
            <a:avLst/>
          </a:prstGeom>
          <a:noFill/>
        </p:spPr>
      </p:pic>
      <p:pic>
        <p:nvPicPr>
          <p:cNvPr id="1034" name="Picture 10" descr="C:\Users\LS Student\AppData\Local\Microsoft\Windows\INetCache\IE\YZO8H3NV\pinkie_pie__s_declaration_by_star_burn-d4n2i25[1]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72400" y="4648200"/>
            <a:ext cx="1057037" cy="1295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Happy GRANDPARENT DAY I LOVE YOU BECAUSE YOU TAKE ME TO DIFFERENT PLACES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FROM RICARDO FARINACCI HATTON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152400" y="4038600"/>
            <a:ext cx="1295400" cy="990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48600" y="41910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3" cstate="print"/>
          <a:srcRect t="29160" b="29800"/>
          <a:stretch>
            <a:fillRect/>
          </a:stretch>
        </p:blipFill>
        <p:spPr>
          <a:xfrm>
            <a:off x="381000" y="838200"/>
            <a:ext cx="3962400" cy="2895600"/>
          </a:xfrm>
          <a:prstGeom prst="rect">
            <a:avLst/>
          </a:prstGeom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81000"/>
            <a:ext cx="2667000" cy="344129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79248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04800"/>
            <a:ext cx="42672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 love because you make  me smile  when you give me a hug!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ove </a:t>
            </a:r>
            <a:r>
              <a:rPr lang="en-US" dirty="0" err="1" smtClean="0">
                <a:solidFill>
                  <a:schemeClr val="tx1"/>
                </a:solidFill>
              </a:rPr>
              <a:t>Viviana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Viviana GPD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3276600" cy="4191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30" name="Picture 6" descr="C:\Users\LS Student\AppData\Local\Microsoft\Windows\INetCache\IE\SUO0W3MC\Garden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495800"/>
            <a:ext cx="2143125" cy="1604963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SUO0W3MC\grass4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114800"/>
            <a:ext cx="6776471" cy="2590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 love you because you play in the pool with me!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Love, Adrian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Adrian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762000"/>
            <a:ext cx="1457325" cy="2590800"/>
          </a:xfrm>
          <a:prstGeom prst="rect">
            <a:avLst/>
          </a:prstGeom>
        </p:spPr>
      </p:pic>
      <p:pic>
        <p:nvPicPr>
          <p:cNvPr id="5" name="Picture 4" descr="Adrian GPD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838200"/>
            <a:ext cx="1847850" cy="2463800"/>
          </a:xfrm>
          <a:prstGeom prst="rect">
            <a:avLst/>
          </a:prstGeom>
        </p:spPr>
      </p:pic>
      <p:pic>
        <p:nvPicPr>
          <p:cNvPr id="6" name="Adrian GPD">
            <a:hlinkClick r:id="" action="ppaction://media"/>
          </p:cNvPr>
          <p:cNvPicPr>
            <a:picLocks noRot="1" noChangeAspect="1"/>
          </p:cNvPicPr>
          <p:nvPr>
            <a:wavAudioFile r:embed="rId1" name="Adrian GPD"/>
          </p:nvPr>
        </p:nvPicPr>
        <p:blipFill>
          <a:blip r:embed="rId5" cstate="print"/>
          <a:stretch>
            <a:fillRect/>
          </a:stretch>
        </p:blipFill>
        <p:spPr>
          <a:xfrm>
            <a:off x="8305800" y="63246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Z36R0B4Z\medico-anziano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1219200"/>
            <a:ext cx="1600199" cy="1905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 love you because you take me to volleyball and supermarkets.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Love Amanda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Amanda gpd">
            <a:hlinkClick r:id="" action="ppaction://media"/>
          </p:cNvPr>
          <p:cNvPicPr>
            <a:picLocks noRot="1" noChangeAspect="1"/>
          </p:cNvPicPr>
          <p:nvPr>
            <a:wavAudioFile r:embed="rId1" name="Amanda gpd"/>
          </p:nvPr>
        </p:nvPicPr>
        <p:blipFill>
          <a:blip r:embed="rId3" cstate="print"/>
          <a:stretch>
            <a:fillRect/>
          </a:stretch>
        </p:blipFill>
        <p:spPr>
          <a:xfrm>
            <a:off x="8153400" y="5562600"/>
            <a:ext cx="304800" cy="304800"/>
          </a:xfrm>
          <a:prstGeom prst="rect">
            <a:avLst/>
          </a:prstGeom>
        </p:spPr>
      </p:pic>
      <p:pic>
        <p:nvPicPr>
          <p:cNvPr id="5" name="Picture 4" descr="Amanda GPD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52400"/>
            <a:ext cx="2232338" cy="3962400"/>
          </a:xfrm>
          <a:prstGeom prst="rect">
            <a:avLst/>
          </a:prstGeom>
        </p:spPr>
      </p:pic>
      <p:pic>
        <p:nvPicPr>
          <p:cNvPr id="6" name="Picture 5" descr="Amanda GPD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304800"/>
            <a:ext cx="2190482" cy="3888105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BUX8VXI6\church_love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152400"/>
            <a:ext cx="990600" cy="1078078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X9QF18GL\Church_Growth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1371600"/>
            <a:ext cx="1939383" cy="267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14800"/>
            <a:ext cx="65532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 love you  Grandma because you take me to the movies!</a:t>
            </a:r>
          </a:p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LOVE CAROLINA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CAROLINA 3B">
            <a:hlinkClick r:id="" action="ppaction://media"/>
          </p:cNvPr>
          <p:cNvPicPr>
            <a:picLocks noRot="1" noChangeAspect="1"/>
          </p:cNvPicPr>
          <p:nvPr>
            <a:wavAudioFile r:embed="rId1" name="CAROLINA 3B"/>
          </p:nvPr>
        </p:nvPicPr>
        <p:blipFill>
          <a:blip r:embed="rId3" cstate="print"/>
          <a:stretch>
            <a:fillRect/>
          </a:stretch>
        </p:blipFill>
        <p:spPr>
          <a:xfrm>
            <a:off x="8686800" y="6248400"/>
            <a:ext cx="304800" cy="304800"/>
          </a:xfrm>
          <a:prstGeom prst="rect">
            <a:avLst/>
          </a:prstGeom>
        </p:spPr>
      </p:pic>
      <p:pic>
        <p:nvPicPr>
          <p:cNvPr id="5" name="Picture 4" descr="Carolina GPD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24496">
            <a:off x="5113524" y="901956"/>
            <a:ext cx="3726052" cy="2795587"/>
          </a:xfrm>
          <a:prstGeom prst="rect">
            <a:avLst/>
          </a:prstGeom>
        </p:spPr>
      </p:pic>
      <p:pic>
        <p:nvPicPr>
          <p:cNvPr id="6" name="Picture 5" descr="Carolina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66034">
            <a:off x="685800" y="1066800"/>
            <a:ext cx="3678484" cy="2698888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K0N214W8\Love_heart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876800"/>
            <a:ext cx="1752600" cy="17265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99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TEAMO ABOELA LUISA CON MI </a:t>
            </a:r>
            <a:r>
              <a:rPr lang="en-US" smtClean="0">
                <a:solidFill>
                  <a:srgbClr val="002060"/>
                </a:solidFill>
              </a:rPr>
              <a:t>CORASON       I </a:t>
            </a:r>
            <a:r>
              <a:rPr lang="en-US" dirty="0" smtClean="0">
                <a:solidFill>
                  <a:srgbClr val="002060"/>
                </a:solidFill>
              </a:rPr>
              <a:t>LOVE YOU .EMILIO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EMILIO 3R">
            <a:hlinkClick r:id="" action="ppaction://media"/>
          </p:cNvPr>
          <p:cNvPicPr>
            <a:picLocks noRot="1" noChangeAspect="1"/>
          </p:cNvPicPr>
          <p:nvPr>
            <a:wavAudioFile r:embed="rId1" name="EMILIO 3R"/>
          </p:nvPr>
        </p:nvPicPr>
        <p:blipFill>
          <a:blip r:embed="rId5" cstate="print"/>
          <a:stretch>
            <a:fillRect/>
          </a:stretch>
        </p:blipFill>
        <p:spPr>
          <a:xfrm>
            <a:off x="8001000" y="6324600"/>
            <a:ext cx="304800" cy="304800"/>
          </a:xfrm>
          <a:prstGeom prst="rect">
            <a:avLst/>
          </a:prstGeom>
        </p:spPr>
      </p:pic>
      <p:sp>
        <p:nvSpPr>
          <p:cNvPr id="5" name="Heart 4"/>
          <p:cNvSpPr/>
          <p:nvPr/>
        </p:nvSpPr>
        <p:spPr>
          <a:xfrm>
            <a:off x="5410200" y="762000"/>
            <a:ext cx="2819400" cy="12192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3581400" y="5105400"/>
            <a:ext cx="2133600" cy="1447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milio GP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1200" y="304800"/>
            <a:ext cx="2209800" cy="35052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QP3KU1QF\new-friends-shopping-1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1" y="1676400"/>
            <a:ext cx="4495800" cy="2354941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LG1DTBQ2\16_happy_shopping_girl[1]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962400"/>
            <a:ext cx="2909455" cy="2667000"/>
          </a:xfrm>
          <a:prstGeom prst="rect">
            <a:avLst/>
          </a:prstGeom>
          <a:noFill/>
        </p:spPr>
      </p:pic>
      <p:pic>
        <p:nvPicPr>
          <p:cNvPr id="10" name="EMILIO 3R GPD">
            <a:hlinkClick r:id="" action="ppaction://media"/>
          </p:cNvPr>
          <p:cNvPicPr>
            <a:picLocks noRot="1" noChangeAspect="1"/>
          </p:cNvPicPr>
          <p:nvPr>
            <a:wavAudioFile r:embed="rId2" name="EMILIO 3R GPD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648200"/>
            <a:ext cx="6400800" cy="2514600"/>
          </a:xfrm>
        </p:spPr>
        <p:txBody>
          <a:bodyPr/>
          <a:lstStyle/>
          <a:p>
            <a:r>
              <a:rPr lang="en-US" dirty="0" smtClean="0">
                <a:solidFill>
                  <a:srgbClr val="99CCFF"/>
                </a:solidFill>
              </a:rPr>
              <a:t>I love you because you  make me laugh when you tickle me.  </a:t>
            </a:r>
          </a:p>
          <a:p>
            <a:r>
              <a:rPr lang="en-US" dirty="0" smtClean="0">
                <a:solidFill>
                  <a:srgbClr val="99CCFF"/>
                </a:solidFill>
              </a:rPr>
              <a:t>Love   Alejandro           </a:t>
            </a:r>
          </a:p>
        </p:txBody>
      </p:sp>
      <p:pic>
        <p:nvPicPr>
          <p:cNvPr id="4" name="alejandro gpd">
            <a:hlinkClick r:id="" action="ppaction://media"/>
          </p:cNvPr>
          <p:cNvPicPr>
            <a:picLocks noRot="1" noChangeAspect="1"/>
          </p:cNvPicPr>
          <p:nvPr>
            <a:wavAudioFile r:embed="rId1" name="alejandro gpd"/>
          </p:nvPr>
        </p:nvPicPr>
        <p:blipFill>
          <a:blip r:embed="rId3" cstate="print"/>
          <a:stretch>
            <a:fillRect/>
          </a:stretch>
        </p:blipFill>
        <p:spPr>
          <a:xfrm>
            <a:off x="8534400" y="6248400"/>
            <a:ext cx="609600" cy="304800"/>
          </a:xfrm>
          <a:prstGeom prst="rect">
            <a:avLst/>
          </a:prstGeom>
        </p:spPr>
      </p:pic>
      <p:pic>
        <p:nvPicPr>
          <p:cNvPr id="5" name="Picture 4" descr="Alejandro GPD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19125" y="828675"/>
            <a:ext cx="4191000" cy="3143250"/>
          </a:xfrm>
          <a:prstGeom prst="rect">
            <a:avLst/>
          </a:prstGeom>
        </p:spPr>
      </p:pic>
      <p:pic>
        <p:nvPicPr>
          <p:cNvPr id="6" name="Picture 5" descr="Alejandro GPD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105400" y="838200"/>
            <a:ext cx="4038600" cy="302895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XEAP2PRA\stock-vector-cute-angel-cartoon-vector-illustration-55062997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58000" y="5638800"/>
            <a:ext cx="1481667" cy="1066800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07C4H9DI\473px-Love_Heart_symbol_inglow.svg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57700"/>
            <a:ext cx="2133600" cy="24003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91000"/>
            <a:ext cx="67056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I love you because you are the best at teach me how to play soccer. I love you. David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477000" y="228600"/>
            <a:ext cx="1143000" cy="1752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914400" y="1371600"/>
            <a:ext cx="1143000" cy="1676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David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0"/>
            <a:ext cx="2876550" cy="38354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IO3VZ9G4\shopping-girl0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981200"/>
            <a:ext cx="1178291" cy="1600200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VBNV89EV\shoppin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905000"/>
            <a:ext cx="1371600" cy="1600200"/>
          </a:xfrm>
          <a:prstGeom prst="rect">
            <a:avLst/>
          </a:prstGeom>
          <a:noFill/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/>
          <a:stretch>
            <a:fillRect/>
          </a:stretch>
        </p:blipFill>
        <p:spPr>
          <a:xfrm>
            <a:off x="845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6019800" cy="259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EFFF8F"/>
                </a:solidFill>
                <a:latin typeface="Kunstler Script" pitchFamily="66" charset="0"/>
              </a:rPr>
              <a:t>I love you because you make me laugh when you play with me ,love </a:t>
            </a:r>
            <a:r>
              <a:rPr lang="en-US" sz="4400" dirty="0" err="1" smtClean="0">
                <a:solidFill>
                  <a:srgbClr val="EFFF8F"/>
                </a:solidFill>
                <a:latin typeface="Kunstler Script" pitchFamily="66" charset="0"/>
              </a:rPr>
              <a:t>Viviana</a:t>
            </a:r>
            <a:endParaRPr lang="en-US" sz="4400" dirty="0">
              <a:solidFill>
                <a:srgbClr val="EFFF8F"/>
              </a:solidFill>
              <a:latin typeface="Kunstler Script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8382000" y="5957887"/>
            <a:ext cx="590551" cy="442913"/>
          </a:xfrm>
          <a:prstGeom prst="rect">
            <a:avLst/>
          </a:prstGeom>
        </p:spPr>
      </p:pic>
      <p:pic>
        <p:nvPicPr>
          <p:cNvPr id="4" name="Picture 3" descr="Viviana G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457200"/>
            <a:ext cx="2590800" cy="32004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IO3VZ9G4\16818-illustration-of-a-brown-cross-pv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-152400"/>
            <a:ext cx="3505200" cy="4267200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N89IA9WO\dove_and_cross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5410200"/>
            <a:ext cx="1133475" cy="1095375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VBNV89EV\fire-heart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33400"/>
            <a:ext cx="2743200" cy="228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038600"/>
            <a:ext cx="6248400" cy="160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 love you because you cook the best broccoli!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     love,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           Grady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 descr="Grady G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06599">
            <a:off x="2742488" y="624967"/>
            <a:ext cx="4408359" cy="2909381"/>
          </a:xfrm>
          <a:prstGeom prst="rect">
            <a:avLst/>
          </a:prstGeom>
        </p:spPr>
      </p:pic>
      <p:pic>
        <p:nvPicPr>
          <p:cNvPr id="5" name="Grady GPD">
            <a:hlinkClick r:id="" action="ppaction://media"/>
          </p:cNvPr>
          <p:cNvPicPr>
            <a:picLocks noRot="1" noChangeAspect="1"/>
          </p:cNvPicPr>
          <p:nvPr>
            <a:wavAudioFile r:embed="rId1" name="Grady GPD"/>
          </p:nvPr>
        </p:nvPicPr>
        <p:blipFill>
          <a:blip r:embed="rId4" cstate="print"/>
          <a:stretch>
            <a:fillRect/>
          </a:stretch>
        </p:blipFill>
        <p:spPr>
          <a:xfrm>
            <a:off x="990600" y="5867400"/>
            <a:ext cx="304800" cy="304800"/>
          </a:xfrm>
          <a:prstGeom prst="rect">
            <a:avLst/>
          </a:prstGeom>
        </p:spPr>
      </p:pic>
      <p:pic>
        <p:nvPicPr>
          <p:cNvPr id="1029" name="Picture 5" descr="C:\Users\LS Student\AppData\Local\Microsoft\Windows\INetCache\IE\QFKIME9X\The_Beeches_Rainforest_Walk_01_Pengo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800600"/>
            <a:ext cx="2743200" cy="1836357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IO3VZ9G4\Amazon_Rainforest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60951">
            <a:off x="2095395" y="4682758"/>
            <a:ext cx="2146357" cy="1609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505200"/>
            <a:ext cx="5943600" cy="2590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6FFCC"/>
                </a:solidFill>
                <a:latin typeface="Vladimir Script" pitchFamily="66" charset="0"/>
              </a:rPr>
              <a:t>I love you  because you  take care of me and have fun with me </a:t>
            </a:r>
          </a:p>
          <a:p>
            <a:r>
              <a:rPr lang="en-US" sz="4000" dirty="0" smtClean="0">
                <a:solidFill>
                  <a:srgbClr val="66FFCC"/>
                </a:solidFill>
                <a:latin typeface="Vladimir Script" pitchFamily="66" charset="0"/>
              </a:rPr>
              <a:t>Love  Laura</a:t>
            </a:r>
          </a:p>
          <a:p>
            <a:r>
              <a:rPr lang="en-US" sz="4000" dirty="0" smtClean="0">
                <a:solidFill>
                  <a:srgbClr val="66FFCC"/>
                </a:solidFill>
                <a:latin typeface="Blackadder ITC" pitchFamily="82" charset="0"/>
              </a:rPr>
              <a:t>        </a:t>
            </a:r>
          </a:p>
          <a:p>
            <a:r>
              <a:rPr lang="en-US" sz="4000" dirty="0" smtClean="0">
                <a:solidFill>
                  <a:srgbClr val="66FFCC"/>
                </a:solidFill>
                <a:latin typeface="Blackadder ITC" pitchFamily="82" charset="0"/>
              </a:rPr>
              <a:t>                                           </a:t>
            </a:r>
          </a:p>
          <a:p>
            <a:r>
              <a:rPr lang="en-US" sz="4000" dirty="0" smtClean="0">
                <a:solidFill>
                  <a:srgbClr val="66FFCC"/>
                </a:solidFill>
                <a:latin typeface="Blackadder ITC" pitchFamily="82" charset="0"/>
              </a:rPr>
              <a:t>                                                  </a:t>
            </a:r>
            <a:endParaRPr lang="en-US" sz="4000" dirty="0">
              <a:solidFill>
                <a:srgbClr val="66FFCC"/>
              </a:solidFill>
              <a:latin typeface="Algerian" pitchFamily="8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8492218" y="6524171"/>
            <a:ext cx="304800" cy="304800"/>
          </a:xfrm>
          <a:prstGeom prst="rect">
            <a:avLst/>
          </a:prstGeom>
        </p:spPr>
      </p:pic>
      <p:pic>
        <p:nvPicPr>
          <p:cNvPr id="6" name="Picture 5" descr="Laura S 3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333091" y="381909"/>
            <a:ext cx="2973620" cy="3276602"/>
          </a:xfrm>
          <a:prstGeom prst="rect">
            <a:avLst/>
          </a:prstGeom>
        </p:spPr>
      </p:pic>
      <p:pic>
        <p:nvPicPr>
          <p:cNvPr id="7" name="Picture 6" descr="Laura S 3B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48303" y="233052"/>
            <a:ext cx="2556548" cy="2547645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RLB3Y7PH\16818-illustration-of-a-brown-cross-pv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81400"/>
            <a:ext cx="2438400" cy="3276600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RLB3Y7PH\dove_and_cross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5105400"/>
            <a:ext cx="1133475" cy="1095375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RLB3Y7PH\Blue-Heart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810000" y="5450237"/>
            <a:ext cx="1552486" cy="14077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 love you because you take me to cool places. Love you so much. Happy Grandparents Day.  Oliver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OLIVER 3R">
            <a:hlinkClick r:id="" action="ppaction://media"/>
          </p:cNvPr>
          <p:cNvPicPr>
            <a:picLocks noRot="1" noChangeAspect="1"/>
          </p:cNvPicPr>
          <p:nvPr>
            <a:wavAudioFile r:embed="rId1" name="OLIVER 3R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400800"/>
            <a:ext cx="304800" cy="3048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2514600" y="2895600"/>
            <a:ext cx="76200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 flipV="1">
            <a:off x="3581400" y="19811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 flipV="1">
            <a:off x="716281" y="2209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019800" y="1905000"/>
            <a:ext cx="76200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7467600" y="2362200"/>
            <a:ext cx="45719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 descr="Olivers Grandparen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77800" y="965200"/>
            <a:ext cx="2616200" cy="2362200"/>
          </a:xfrm>
          <a:prstGeom prst="rect">
            <a:avLst/>
          </a:prstGeom>
        </p:spPr>
      </p:pic>
      <p:pic>
        <p:nvPicPr>
          <p:cNvPr id="22" name="Picture 21" descr="Oliver w Mimi and Pap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1600200"/>
            <a:ext cx="2438400" cy="1981200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RLB3Y7PH\220px-Backgammon_board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43185">
            <a:off x="5867400" y="1066800"/>
            <a:ext cx="2794000" cy="1600200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RLB3Y7PH\220px-Backgammon_board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818962">
            <a:off x="381000" y="5181600"/>
            <a:ext cx="1676400" cy="12573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! I   love  you  because   you    make   the    best    cookies                             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ove, Isabella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sabella GPD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04800"/>
            <a:ext cx="4553185" cy="3352800"/>
          </a:xfrm>
          <a:prstGeom prst="rect">
            <a:avLst/>
          </a:prstGeom>
        </p:spPr>
      </p:pic>
      <p:pic>
        <p:nvPicPr>
          <p:cNvPr id="1031" name="Picture 7" descr="C:\Users\LS Student\AppData\Local\Microsoft\Windows\INetCache\IE\RLB3Y7PH\250px-Dog.in.sleep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5562600"/>
            <a:ext cx="1147591" cy="76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Heart 14"/>
          <p:cNvSpPr/>
          <p:nvPr/>
        </p:nvSpPr>
        <p:spPr>
          <a:xfrm>
            <a:off x="533400" y="990600"/>
            <a:ext cx="1447800" cy="19812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 cstate="print"/>
          <a:stretch>
            <a:fillRect/>
          </a:stretch>
        </p:blipFill>
        <p:spPr>
          <a:xfrm>
            <a:off x="84582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EF447"/>
                </a:solidFill>
              </a:rPr>
              <a:t>I love you because you make me smile when you hold me!</a:t>
            </a:r>
          </a:p>
          <a:p>
            <a:r>
              <a:rPr lang="en-US" dirty="0" smtClean="0">
                <a:solidFill>
                  <a:srgbClr val="1EF447"/>
                </a:solidFill>
              </a:rPr>
              <a:t>MARCELA CHLOE .P.</a:t>
            </a:r>
            <a:endParaRPr lang="en-US" dirty="0">
              <a:solidFill>
                <a:srgbClr val="1EF447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848600" y="63246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IEVYH405\cute-puppy-dog-wallpaper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9C3KFKEW\stock-vector-illustration-of-stickman-grandparent-couples-with-their-grandchild-12769811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97480" cy="2971800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P8C1GNL0\Rose_Osaka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81000"/>
            <a:ext cx="2743200" cy="2438400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P8C1GNL0\Weaver_bird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730776">
            <a:off x="5605816" y="4990189"/>
            <a:ext cx="1725686" cy="1531894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Q2T22CFE\Street_art,_rue_de_l'Ourcq,_Paris_N3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38600"/>
            <a:ext cx="2895600" cy="2819400"/>
          </a:xfrm>
          <a:prstGeom prst="rect">
            <a:avLst/>
          </a:prstGeom>
          <a:noFill/>
        </p:spPr>
      </p:pic>
      <p:pic>
        <p:nvPicPr>
          <p:cNvPr id="1031" name="Picture 7" descr="C:\Users\LS Student\AppData\Local\Microsoft\Windows\INetCache\IE\Q2T22CFE\American_Eskimo_Dog_1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5334000"/>
            <a:ext cx="1794448" cy="1524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505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 love you  because you are the best at taking care of my dad!    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Love JUERGEN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 descr="Juergen GPD Lola Alo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533400"/>
            <a:ext cx="2362200" cy="2590800"/>
          </a:xfrm>
          <a:prstGeom prst="rect">
            <a:avLst/>
          </a:prstGeom>
        </p:spPr>
      </p:pic>
      <p:pic>
        <p:nvPicPr>
          <p:cNvPr id="5" name="Picture 4" descr="Juergen GP Day 2 Oma Sigr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533400"/>
            <a:ext cx="2743200" cy="26543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3733800"/>
            <a:ext cx="5181600" cy="2895600"/>
          </a:xfrm>
        </p:spPr>
        <p:txBody>
          <a:bodyPr>
            <a:normAutofit fontScale="25000" lnSpcReduction="20000"/>
          </a:bodyPr>
          <a:lstStyle/>
          <a:p>
            <a:endParaRPr lang="en-US" dirty="0" smtClean="0">
              <a:solidFill>
                <a:srgbClr val="8E54BE"/>
              </a:solidFill>
            </a:endParaRPr>
          </a:p>
          <a:p>
            <a:endParaRPr lang="en-US" dirty="0">
              <a:solidFill>
                <a:srgbClr val="8E54BE"/>
              </a:solidFill>
            </a:endParaRPr>
          </a:p>
          <a:p>
            <a:r>
              <a:rPr lang="en-US" sz="12800" dirty="0" err="1" smtClean="0">
                <a:solidFill>
                  <a:srgbClr val="002060"/>
                </a:solidFill>
              </a:rPr>
              <a:t>Feliz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Dia</a:t>
            </a:r>
            <a:r>
              <a:rPr lang="en-US" sz="12800" dirty="0" smtClean="0">
                <a:solidFill>
                  <a:srgbClr val="002060"/>
                </a:solidFill>
              </a:rPr>
              <a:t> De Los </a:t>
            </a:r>
            <a:r>
              <a:rPr lang="en-US" sz="12800" dirty="0" err="1" smtClean="0">
                <a:solidFill>
                  <a:srgbClr val="002060"/>
                </a:solidFill>
              </a:rPr>
              <a:t>Abuelos</a:t>
            </a:r>
            <a:endParaRPr lang="en-US" sz="12800" dirty="0" smtClean="0">
              <a:solidFill>
                <a:srgbClr val="002060"/>
              </a:solidFill>
            </a:endParaRPr>
          </a:p>
          <a:p>
            <a:r>
              <a:rPr lang="en-US" sz="12800" dirty="0" smtClean="0">
                <a:solidFill>
                  <a:srgbClr val="002060"/>
                </a:solidFill>
              </a:rPr>
              <a:t>Abu  </a:t>
            </a:r>
            <a:r>
              <a:rPr lang="en-US" sz="12800" dirty="0" err="1" smtClean="0">
                <a:solidFill>
                  <a:srgbClr val="002060"/>
                </a:solidFill>
              </a:rPr>
              <a:t>llo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te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amo</a:t>
            </a:r>
            <a:r>
              <a:rPr lang="en-US" sz="12800" dirty="0" smtClean="0">
                <a:solidFill>
                  <a:srgbClr val="002060"/>
                </a:solidFill>
              </a:rPr>
              <a:t>   </a:t>
            </a:r>
            <a:r>
              <a:rPr lang="en-US" sz="12800" dirty="0" err="1" smtClean="0">
                <a:solidFill>
                  <a:srgbClr val="002060"/>
                </a:solidFill>
              </a:rPr>
              <a:t>porque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tu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juegas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juegos</a:t>
            </a:r>
            <a:r>
              <a:rPr lang="en-US" sz="12800" dirty="0" smtClean="0">
                <a:solidFill>
                  <a:srgbClr val="002060"/>
                </a:solidFill>
              </a:rPr>
              <a:t> con </a:t>
            </a:r>
            <a:r>
              <a:rPr lang="en-US" sz="12800" dirty="0" err="1" smtClean="0">
                <a:solidFill>
                  <a:srgbClr val="002060"/>
                </a:solidFill>
              </a:rPr>
              <a:t>migo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como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aserme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cosquillas</a:t>
            </a:r>
            <a:r>
              <a:rPr lang="en-US" sz="12800" dirty="0" smtClean="0">
                <a:solidFill>
                  <a:srgbClr val="002060"/>
                </a:solidFill>
              </a:rPr>
              <a:t> y  me </a:t>
            </a:r>
            <a:r>
              <a:rPr lang="en-US" sz="12800" dirty="0" err="1" smtClean="0">
                <a:solidFill>
                  <a:srgbClr val="002060"/>
                </a:solidFill>
              </a:rPr>
              <a:t>ases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reir</a:t>
            </a:r>
            <a:r>
              <a:rPr lang="en-US" sz="12800" dirty="0" smtClean="0">
                <a:solidFill>
                  <a:srgbClr val="002060"/>
                </a:solidFill>
              </a:rPr>
              <a:t> y </a:t>
            </a:r>
            <a:r>
              <a:rPr lang="en-US" sz="12800" dirty="0" err="1" smtClean="0">
                <a:solidFill>
                  <a:srgbClr val="002060"/>
                </a:solidFill>
              </a:rPr>
              <a:t>te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ries</a:t>
            </a:r>
            <a:r>
              <a:rPr lang="en-US" sz="12800" dirty="0" smtClean="0">
                <a:solidFill>
                  <a:srgbClr val="002060"/>
                </a:solidFill>
              </a:rPr>
              <a:t> con </a:t>
            </a:r>
            <a:r>
              <a:rPr lang="en-US" sz="12800" dirty="0" err="1" smtClean="0">
                <a:solidFill>
                  <a:srgbClr val="002060"/>
                </a:solidFill>
              </a:rPr>
              <a:t>migo</a:t>
            </a:r>
            <a:r>
              <a:rPr lang="en-US" sz="1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12800" dirty="0" smtClean="0">
                <a:solidFill>
                  <a:srgbClr val="002060"/>
                </a:solidFill>
              </a:rPr>
              <a:t>Te </a:t>
            </a:r>
            <a:r>
              <a:rPr lang="en-US" sz="12800" dirty="0" err="1" smtClean="0">
                <a:solidFill>
                  <a:srgbClr val="002060"/>
                </a:solidFill>
              </a:rPr>
              <a:t>amo</a:t>
            </a:r>
            <a:r>
              <a:rPr lang="en-US" sz="12800" dirty="0" smtClean="0">
                <a:solidFill>
                  <a:srgbClr val="002060"/>
                </a:solidFill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</a:rPr>
              <a:t>mucho.Paulette</a:t>
            </a:r>
            <a:endParaRPr lang="en-US" sz="12800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32000" dirty="0" smtClean="0"/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8305800" y="6324600"/>
            <a:ext cx="304800" cy="304800"/>
          </a:xfrm>
          <a:prstGeom prst="rect">
            <a:avLst/>
          </a:prstGeom>
        </p:spPr>
      </p:pic>
      <p:pic>
        <p:nvPicPr>
          <p:cNvPr id="6" name="Picture 5" descr="Paulette GP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81000"/>
            <a:ext cx="2514600" cy="3352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9C3KFKEW\GrandparentsClub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609600"/>
            <a:ext cx="2743200" cy="2847975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IEVYH405\grandparents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600200"/>
            <a:ext cx="1009650" cy="14573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20543392">
            <a:off x="7114679" y="392884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Te </a:t>
            </a:r>
            <a:r>
              <a:rPr lang="en-US" sz="2400" dirty="0" err="1" smtClean="0">
                <a:solidFill>
                  <a:srgbClr val="3333FF"/>
                </a:solidFill>
              </a:rPr>
              <a:t>amo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6858000" y="3505200"/>
            <a:ext cx="1371600" cy="1569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235838">
            <a:off x="491915" y="914400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Baskerville Old Face" pitchFamily="18" charset="0"/>
              </a:rPr>
              <a:t>Te </a:t>
            </a:r>
            <a:r>
              <a:rPr lang="en-US" sz="3200" dirty="0" err="1" smtClean="0">
                <a:solidFill>
                  <a:srgbClr val="002060"/>
                </a:solidFill>
                <a:latin typeface="Baskerville Old Face" pitchFamily="18" charset="0"/>
              </a:rPr>
              <a:t>amo</a:t>
            </a:r>
            <a:endParaRPr lang="en-US" sz="3200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amo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porque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me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dan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muchas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cosas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y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porque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me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dan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muchos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abrasos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Te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amo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mucho Amanda.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>
            <a:off x="7848600" y="4114800"/>
            <a:ext cx="1066800" cy="914400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manda M GP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11574" y="575302"/>
            <a:ext cx="3810000" cy="2857500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M1AXQSYT\grandparentsday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47" y="838200"/>
            <a:ext cx="2297954" cy="2362200"/>
          </a:xfrm>
          <a:prstGeom prst="rect">
            <a:avLst/>
          </a:prstGeom>
          <a:noFill/>
        </p:spPr>
      </p:pic>
      <p:pic>
        <p:nvPicPr>
          <p:cNvPr id="9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8521931" y="6248400"/>
            <a:ext cx="393469" cy="393469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BUNUHAKB\grandparents2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5890" y="685800"/>
            <a:ext cx="2173310" cy="2057400"/>
          </a:xfrm>
          <a:prstGeom prst="rect">
            <a:avLst/>
          </a:prstGeom>
          <a:noFill/>
        </p:spPr>
      </p:pic>
      <p:sp>
        <p:nvSpPr>
          <p:cNvPr id="11" name="5-Point Star 10"/>
          <p:cNvSpPr/>
          <p:nvPr/>
        </p:nvSpPr>
        <p:spPr>
          <a:xfrm>
            <a:off x="762000" y="533400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114800"/>
            <a:ext cx="7854696" cy="1752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rgbClr val="66FF66"/>
                </a:solidFill>
              </a:rPr>
              <a:t>I Love you because you make me laugh when you do magic. I  love you because you cook the best rice with beans  and steak!     LOVE:LAURA! </a:t>
            </a:r>
            <a:endParaRPr lang="en-US" dirty="0">
              <a:solidFill>
                <a:srgbClr val="66FF66"/>
              </a:solidFill>
            </a:endParaRPr>
          </a:p>
        </p:txBody>
      </p:sp>
      <p:pic>
        <p:nvPicPr>
          <p:cNvPr id="4" name="Laura V  3B">
            <a:hlinkClick r:id="" action="ppaction://media"/>
          </p:cNvPr>
          <p:cNvPicPr>
            <a:picLocks noRot="1" noChangeAspect="1"/>
          </p:cNvPicPr>
          <p:nvPr>
            <a:wavAudioFile r:embed="rId1" name="Laura V  3B"/>
          </p:nvPr>
        </p:nvPicPr>
        <p:blipFill>
          <a:blip r:embed="rId3" cstate="print"/>
          <a:stretch>
            <a:fillRect/>
          </a:stretch>
        </p:blipFill>
        <p:spPr>
          <a:xfrm>
            <a:off x="8305800" y="6096000"/>
            <a:ext cx="304800" cy="304800"/>
          </a:xfrm>
          <a:prstGeom prst="rect">
            <a:avLst/>
          </a:prstGeom>
        </p:spPr>
      </p:pic>
      <p:pic>
        <p:nvPicPr>
          <p:cNvPr id="5" name="Picture 4" descr="Laura V GP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62055" y="599946"/>
            <a:ext cx="3028689" cy="2590800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M1AXQSYT\baseball_player_low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685800"/>
            <a:ext cx="3338755" cy="2653370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D7NJFTPS\cats_animals_kittens_cat_kitten_cute_desktop_1680x1050_hd-wallpaper-753974[1]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5056533"/>
            <a:ext cx="2209800" cy="1801467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M1AXQSYT\easter-bunny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5514753"/>
            <a:ext cx="2667000" cy="1343247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M1AXQSYT\Love_heart_uidaodjsdsew[1]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9287" y="2133600"/>
            <a:ext cx="2264713" cy="1828800"/>
          </a:xfrm>
          <a:prstGeom prst="rect">
            <a:avLst/>
          </a:prstGeom>
          <a:noFill/>
        </p:spPr>
      </p:pic>
      <p:pic>
        <p:nvPicPr>
          <p:cNvPr id="1033" name="Picture 9" descr="C:\Users\LS Student\AppData\Local\Microsoft\Windows\INetCache\IE\D7NJFTPS\cute-dog2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228600"/>
            <a:ext cx="1752600" cy="1314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FFCC"/>
                </a:solidFill>
              </a:rPr>
              <a:t>LOVE YOU BECAUSE  YOU MAKE ME LAUGH WHEN YOU PLAY WITH ME AND SAY JOKES! </a:t>
            </a:r>
          </a:p>
          <a:p>
            <a:r>
              <a:rPr lang="en-US" dirty="0" smtClean="0">
                <a:solidFill>
                  <a:srgbClr val="00FFCC"/>
                </a:solidFill>
              </a:rPr>
              <a:t>LOVE, EUGENIA</a:t>
            </a:r>
            <a:endParaRPr lang="en-US" dirty="0">
              <a:solidFill>
                <a:srgbClr val="00FFCC"/>
              </a:solidFill>
            </a:endParaRPr>
          </a:p>
        </p:txBody>
      </p:sp>
      <p:pic>
        <p:nvPicPr>
          <p:cNvPr id="4" name="Picture 3" descr="Eugenia GP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70970" y="729630"/>
            <a:ext cx="3492276" cy="249021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838200" y="6096000"/>
            <a:ext cx="304800" cy="304800"/>
          </a:xfrm>
          <a:prstGeom prst="rect">
            <a:avLst/>
          </a:prstGeom>
        </p:spPr>
      </p:pic>
      <p:pic>
        <p:nvPicPr>
          <p:cNvPr id="6" name="Picture 5" descr="Eugenia GPD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923925" y="371475"/>
            <a:ext cx="3581400" cy="314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95800"/>
            <a:ext cx="6400800" cy="2209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 Love you Grandma because  you take me to McDonalds.</a:t>
            </a:r>
          </a:p>
          <a:p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Love Derek</a:t>
            </a:r>
          </a:p>
          <a:p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Derek G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899" y="228600"/>
            <a:ext cx="3009900" cy="4013200"/>
          </a:xfrm>
          <a:prstGeom prst="rect">
            <a:avLst/>
          </a:prstGeom>
        </p:spPr>
      </p:pic>
      <p:pic>
        <p:nvPicPr>
          <p:cNvPr id="1028" name="Picture 4" descr="C:\Users\LS Student\AppData\Local\Microsoft\Windows\INetCache\IE\MN6LZ77R\heart_balloons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36913"/>
            <a:ext cx="3250794" cy="3250794"/>
          </a:xfrm>
          <a:prstGeom prst="rect">
            <a:avLst/>
          </a:prstGeom>
          <a:noFill/>
        </p:spPr>
      </p:pic>
      <p:pic>
        <p:nvPicPr>
          <p:cNvPr id="1031" name="Picture 7" descr="C:\Users\LS Student\AppData\Local\Microsoft\Windows\INetCache\IE\N9O49580\purple-heart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040611" y="2464262"/>
            <a:ext cx="2081739" cy="1981200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N9O49580\transgender_pride_gender_neutral_symbol_by_lovemystarfire-d6h9qpy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07" y="5263680"/>
            <a:ext cx="1524000" cy="1206753"/>
          </a:xfrm>
          <a:prstGeom prst="rect">
            <a:avLst/>
          </a:prstGeom>
          <a:noFill/>
        </p:spPr>
      </p:pic>
      <p:pic>
        <p:nvPicPr>
          <p:cNvPr id="1034" name="Picture 10" descr="C:\Users\LS Student\AppData\Local\Microsoft\Windows\INetCache\IE\N9O49580\463px-Valentines-day-hearts-alphabet-blank2-at-coloring-pages-for-kids-boys-dotcom.svg[2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3530" y="4549833"/>
            <a:ext cx="1219200" cy="1577324"/>
          </a:xfrm>
          <a:prstGeom prst="rect">
            <a:avLst/>
          </a:prstGeom>
          <a:noFill/>
        </p:spPr>
      </p:pic>
      <p:pic>
        <p:nvPicPr>
          <p:cNvPr id="1035" name="Picture 11" descr="C:\Users\LS Student\AppData\Local\Microsoft\Windows\INetCache\IE\MN6LZ77R\994px-Valentines-day-hearts-alphabet-blank1-at-coloring-pages-for-kids-boys-dotcom.svg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8799" y="2795980"/>
            <a:ext cx="1577975" cy="1219200"/>
          </a:xfrm>
          <a:prstGeom prst="rect">
            <a:avLst/>
          </a:prstGeom>
          <a:noFill/>
        </p:spPr>
      </p:pic>
      <p:pic>
        <p:nvPicPr>
          <p:cNvPr id="1036" name="Picture 12" descr="C:\Users\LS Student\AppData\Local\Microsoft\Windows\INetCache\IE\N9O49580\Herat_Masjidi_Jami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407" y="1981200"/>
            <a:ext cx="1752600" cy="1247042"/>
          </a:xfrm>
          <a:prstGeom prst="rect">
            <a:avLst/>
          </a:prstGeom>
          <a:noFill/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10" cstate="print"/>
          <a:stretch>
            <a:fillRect/>
          </a:stretch>
        </p:blipFill>
        <p:spPr>
          <a:xfrm>
            <a:off x="75438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05400"/>
            <a:ext cx="6705600" cy="1752600"/>
          </a:xfrm>
          <a:solidFill>
            <a:srgbClr val="7030A0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 </a:t>
            </a:r>
            <a:r>
              <a:rPr lang="en-US" dirty="0" err="1" smtClean="0">
                <a:solidFill>
                  <a:srgbClr val="FFFF00"/>
                </a:solidFill>
              </a:rPr>
              <a:t>amo</a:t>
            </a:r>
            <a:r>
              <a:rPr lang="en-US" dirty="0" smtClean="0">
                <a:solidFill>
                  <a:srgbClr val="FFFF00"/>
                </a:solidFill>
              </a:rPr>
              <a:t> mucho </a:t>
            </a:r>
            <a:r>
              <a:rPr lang="en-US" dirty="0" err="1" smtClean="0">
                <a:solidFill>
                  <a:srgbClr val="FFFF00"/>
                </a:solidFill>
              </a:rPr>
              <a:t>porque</a:t>
            </a:r>
            <a:r>
              <a:rPr lang="en-US" dirty="0" smtClean="0">
                <a:solidFill>
                  <a:srgbClr val="FFFF00"/>
                </a:solidFill>
              </a:rPr>
              <a:t> me das </a:t>
            </a:r>
            <a:r>
              <a:rPr lang="en-US" dirty="0" err="1" smtClean="0">
                <a:solidFill>
                  <a:srgbClr val="FFFF00"/>
                </a:solidFill>
              </a:rPr>
              <a:t>muchos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abrasos</a:t>
            </a:r>
            <a:r>
              <a:rPr lang="en-US" dirty="0" smtClean="0">
                <a:solidFill>
                  <a:srgbClr val="FFFF00"/>
                </a:solidFill>
              </a:rPr>
              <a:t> y </a:t>
            </a:r>
            <a:r>
              <a:rPr lang="en-US" dirty="0" err="1" smtClean="0">
                <a:solidFill>
                  <a:srgbClr val="FFFF00"/>
                </a:solidFill>
              </a:rPr>
              <a:t>besos</a:t>
            </a:r>
            <a:r>
              <a:rPr lang="en-US" dirty="0" smtClean="0">
                <a:solidFill>
                  <a:srgbClr val="FFFF00"/>
                </a:solidFill>
              </a:rPr>
              <a:t> y </a:t>
            </a:r>
            <a:r>
              <a:rPr lang="en-US" dirty="0" err="1" smtClean="0">
                <a:solidFill>
                  <a:srgbClr val="FFFF00"/>
                </a:solidFill>
              </a:rPr>
              <a:t>tambien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porque</a:t>
            </a:r>
            <a:r>
              <a:rPr lang="en-US" dirty="0" smtClean="0">
                <a:solidFill>
                  <a:srgbClr val="FFFF00"/>
                </a:solidFill>
              </a:rPr>
              <a:t> me </a:t>
            </a:r>
            <a:r>
              <a:rPr lang="en-US" dirty="0" err="1" smtClean="0">
                <a:solidFill>
                  <a:srgbClr val="FFFF00"/>
                </a:solidFill>
              </a:rPr>
              <a:t>compras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muchas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cosas</a:t>
            </a:r>
            <a:r>
              <a:rPr lang="en-US" dirty="0" smtClean="0">
                <a:solidFill>
                  <a:srgbClr val="FFFF00"/>
                </a:solidFill>
              </a:rPr>
              <a:t> de Gabrielle </a:t>
            </a:r>
            <a:r>
              <a:rPr lang="en-US" dirty="0" err="1" smtClean="0">
                <a:solidFill>
                  <a:srgbClr val="FFFF00"/>
                </a:solidFill>
              </a:rPr>
              <a:t>que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tengas</a:t>
            </a:r>
            <a:r>
              <a:rPr lang="en-US" dirty="0" smtClean="0">
                <a:solidFill>
                  <a:srgbClr val="FFFF00"/>
                </a:solidFill>
              </a:rPr>
              <a:t> un </a:t>
            </a:r>
            <a:r>
              <a:rPr lang="en-US" dirty="0" err="1" smtClean="0">
                <a:solidFill>
                  <a:srgbClr val="FFFF00"/>
                </a:solidFill>
              </a:rPr>
              <a:t>lindo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dia</a:t>
            </a:r>
            <a:r>
              <a:rPr lang="en-US" dirty="0" smtClean="0">
                <a:solidFill>
                  <a:srgbClr val="FFFF00"/>
                </a:solidFill>
              </a:rPr>
              <a:t> de </a:t>
            </a:r>
            <a:r>
              <a:rPr lang="en-US" dirty="0" err="1" smtClean="0">
                <a:solidFill>
                  <a:srgbClr val="FFFF00"/>
                </a:solidFill>
              </a:rPr>
              <a:t>Abuelos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Gabrielle 3r">
            <a:hlinkClick r:id="" action="ppaction://media"/>
          </p:cNvPr>
          <p:cNvPicPr>
            <a:picLocks noRot="1" noChangeAspect="1"/>
          </p:cNvPicPr>
          <p:nvPr>
            <a:wavAudioFile r:embed="rId1" name="Gabrielle 3r"/>
          </p:nvPr>
        </p:nvPicPr>
        <p:blipFill>
          <a:blip r:embed="rId3" cstate="print"/>
          <a:stretch>
            <a:fillRect/>
          </a:stretch>
        </p:blipFill>
        <p:spPr>
          <a:xfrm>
            <a:off x="8686800" y="5867400"/>
            <a:ext cx="304800" cy="30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Heart 4"/>
          <p:cNvSpPr/>
          <p:nvPr/>
        </p:nvSpPr>
        <p:spPr>
          <a:xfrm>
            <a:off x="3505200" y="3657600"/>
            <a:ext cx="1524000" cy="14478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abrielle GPD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 flipV="1">
            <a:off x="3937000" y="9220200"/>
            <a:ext cx="101600" cy="76200"/>
          </a:xfrm>
          <a:prstGeom prst="rect">
            <a:avLst/>
          </a:prstGeom>
        </p:spPr>
      </p:pic>
      <p:pic>
        <p:nvPicPr>
          <p:cNvPr id="8" name="Picture 7" descr="Gabrielle GPD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57200" y="2133600"/>
            <a:ext cx="2590800" cy="1943100"/>
          </a:xfrm>
          <a:prstGeom prst="rect">
            <a:avLst/>
          </a:prstGeom>
        </p:spPr>
      </p:pic>
      <p:pic>
        <p:nvPicPr>
          <p:cNvPr id="9" name="Picture 8" descr="Gabrielle GPD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5638800" y="2057400"/>
            <a:ext cx="2667000" cy="200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95800"/>
            <a:ext cx="7162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 love you because you make me smile!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Love Sofia                                                               </a:t>
            </a:r>
          </a:p>
        </p:txBody>
      </p:sp>
      <p:pic>
        <p:nvPicPr>
          <p:cNvPr id="4" name="Picture 3" descr="Sofi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685800"/>
            <a:ext cx="4419600" cy="33147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8610600" y="64008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CCV66H7G\large-heart-valentine-love-compassion-emotion-66.6-15342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313260">
            <a:off x="387003" y="218446"/>
            <a:ext cx="1920536" cy="2101422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CCV66H7G\large-heart-valentine-love-compassion-emotion-66.6-15342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00696" flipH="1">
            <a:off x="6920177" y="415805"/>
            <a:ext cx="2119342" cy="1885937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MN6LZ77R\heart_balloons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2819400"/>
            <a:ext cx="1650594" cy="1650594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MN6LZ77R\heart_balloons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743200"/>
            <a:ext cx="1574394" cy="1574394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N9O49580\transgender_pride_gender_neutral_symbol_by_lovemystarfire-d6h9qpy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5181600"/>
            <a:ext cx="1723941" cy="1365073"/>
          </a:xfrm>
          <a:prstGeom prst="rect">
            <a:avLst/>
          </a:prstGeom>
          <a:noFill/>
        </p:spPr>
      </p:pic>
      <p:pic>
        <p:nvPicPr>
          <p:cNvPr id="1031" name="Picture 7" descr="C:\Users\LS Student\AppData\Local\Microsoft\Windows\INetCache\IE\N9O49580\transgender_pride_gender_neutral_symbol_by_lovemystarfire-d6h9qpy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5257800"/>
            <a:ext cx="1539720" cy="1219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xi G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2790825" cy="5315857"/>
          </a:xfrm>
          <a:prstGeom prst="rect">
            <a:avLst/>
          </a:prstGeom>
        </p:spPr>
      </p:pic>
      <p:pic>
        <p:nvPicPr>
          <p:cNvPr id="4" name="lexi GPD">
            <a:hlinkClick r:id="" action="ppaction://media"/>
          </p:cNvPr>
          <p:cNvPicPr>
            <a:picLocks noRot="1" noChangeAspect="1"/>
          </p:cNvPicPr>
          <p:nvPr>
            <a:wavAudioFile r:embed="rId1" name="lexi GPD"/>
          </p:nvPr>
        </p:nvPicPr>
        <p:blipFill>
          <a:blip r:embed="rId4" cstate="print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429000" y="3962400"/>
            <a:ext cx="26670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 love you because you make me laugh</a:t>
            </a:r>
            <a:endParaRPr lang="en-US" dirty="0"/>
          </a:p>
        </p:txBody>
      </p:sp>
      <p:pic>
        <p:nvPicPr>
          <p:cNvPr id="1027" name="Picture 3" descr="C:\Users\LS Student\AppData\Local\Microsoft\Windows\INetCache\IE\Y10M0701\Red_Heart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52400"/>
            <a:ext cx="1447800" cy="709126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Y10M0701\fire-heart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228600"/>
            <a:ext cx="4937760" cy="3086100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JOK9E2B3\red-hearts-1391401211WVe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505200"/>
            <a:ext cx="2347208" cy="2819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029200"/>
            <a:ext cx="6172200" cy="1981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you make me laugh when you make funny  jokes I  love  you because you let me go  to toys' arouse. Form Gustavo  </a:t>
            </a:r>
            <a:r>
              <a:rPr lang="en-US" dirty="0" err="1" smtClean="0">
                <a:solidFill>
                  <a:srgbClr val="FFFF00"/>
                </a:solidFill>
              </a:rPr>
              <a:t>cruz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GUSTAVOCRUZ 3R">
            <a:hlinkClick r:id="" action="ppaction://media"/>
          </p:cNvPr>
          <p:cNvPicPr>
            <a:picLocks noRot="1" noChangeAspect="1"/>
          </p:cNvPicPr>
          <p:nvPr>
            <a:wavAudioFile r:embed="rId1" name="GUSTAVOCRUZ 3R"/>
          </p:nvPr>
        </p:nvPicPr>
        <p:blipFill>
          <a:blip r:embed="rId3" cstate="print"/>
          <a:stretch>
            <a:fillRect/>
          </a:stretch>
        </p:blipFill>
        <p:spPr>
          <a:xfrm>
            <a:off x="8458200" y="5715000"/>
            <a:ext cx="304800" cy="304800"/>
          </a:xfrm>
          <a:prstGeom prst="rect">
            <a:avLst/>
          </a:prstGeom>
        </p:spPr>
      </p:pic>
      <p:pic>
        <p:nvPicPr>
          <p:cNvPr id="6" name="Picture 5" descr="Gustavo GPD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1828800"/>
            <a:ext cx="3581400" cy="3276600"/>
          </a:xfrm>
          <a:prstGeom prst="rect">
            <a:avLst/>
          </a:prstGeom>
        </p:spPr>
      </p:pic>
      <p:pic>
        <p:nvPicPr>
          <p:cNvPr id="1030" name="Picture 6" descr="C:\Users\LS Student\AppData\Local\Microsoft\Windows\INetCache\IE\9XX04Q51\master_chief_in_halo_4-1920x108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0"/>
            <a:ext cx="3429000" cy="1833563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Y10M0701\Heart-13604-large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3200400"/>
            <a:ext cx="360363" cy="338137"/>
          </a:xfrm>
          <a:prstGeom prst="rect">
            <a:avLst/>
          </a:prstGeom>
          <a:noFill/>
        </p:spPr>
      </p:pic>
      <p:pic>
        <p:nvPicPr>
          <p:cNvPr id="1033" name="Picture 9" descr="C:\Users\LS Student\AppData\Local\Microsoft\Windows\INetCache\IE\Y10M0701\Heart-13604-large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971800"/>
            <a:ext cx="360000" cy="338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 love you because you take me to farms </a:t>
            </a:r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Love Ian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 descr="C:\Users\LS Student\AppData\Local\Microsoft\Windows\INetCache\IE\9XX04Q51\GrandparentsClub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09600"/>
            <a:ext cx="3810000" cy="2847975"/>
          </a:xfrm>
          <a:prstGeom prst="rect">
            <a:avLst/>
          </a:prstGeom>
          <a:noFill/>
        </p:spPr>
      </p:pic>
      <p:pic>
        <p:nvPicPr>
          <p:cNvPr id="1027" name="Picture 3" descr="C:\Users\LS Student\AppData\Local\Microsoft\Windows\INetCache\IE\Y10M0701\interesting-grandparents-day-clipart-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00600"/>
            <a:ext cx="2172204" cy="1773159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8077200" y="6248400"/>
            <a:ext cx="304800" cy="304800"/>
          </a:xfrm>
          <a:prstGeom prst="rect">
            <a:avLst/>
          </a:prstGeom>
        </p:spPr>
      </p:pic>
      <p:pic>
        <p:nvPicPr>
          <p:cNvPr id="6" name="Picture 5" descr="imagejpeg_0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0600" y="304800"/>
            <a:ext cx="2667000" cy="355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You era special because  you took me to North Carolina  Love Sebastian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sebastian 3R">
            <a:hlinkClick r:id="" action="ppaction://media"/>
          </p:cNvPr>
          <p:cNvPicPr>
            <a:picLocks noRot="1" noChangeAspect="1"/>
          </p:cNvPicPr>
          <p:nvPr>
            <a:wavAudioFile r:embed="rId1" name="sebastian 3R"/>
          </p:nvPr>
        </p:nvPicPr>
        <p:blipFill>
          <a:blip r:embed="rId3" cstate="print"/>
          <a:stretch>
            <a:fillRect/>
          </a:stretch>
        </p:blipFill>
        <p:spPr>
          <a:xfrm>
            <a:off x="8153400" y="6248400"/>
            <a:ext cx="304800" cy="304800"/>
          </a:xfrm>
          <a:prstGeom prst="rect">
            <a:avLst/>
          </a:prstGeom>
        </p:spPr>
      </p:pic>
      <p:pic>
        <p:nvPicPr>
          <p:cNvPr id="5" name="Picture 4" descr="Sebastian R GPD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751027"/>
            <a:ext cx="4572000" cy="3048000"/>
          </a:xfrm>
          <a:prstGeom prst="rect">
            <a:avLst/>
          </a:prstGeom>
        </p:spPr>
      </p:pic>
      <p:pic>
        <p:nvPicPr>
          <p:cNvPr id="6" name="Picture 5" descr="Sebastian R GPD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533400"/>
            <a:ext cx="4114800" cy="2743200"/>
          </a:xfrm>
          <a:prstGeom prst="rect">
            <a:avLst/>
          </a:prstGeom>
        </p:spPr>
      </p:pic>
      <p:pic>
        <p:nvPicPr>
          <p:cNvPr id="1028" name="Picture 4" descr="C:\Users\LS Students\AppData\Local\Microsoft\Windows\INetCache\IE\QMI2II2J\in_god_we_trust_000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76600"/>
            <a:ext cx="1233502" cy="1086418"/>
          </a:xfrm>
          <a:prstGeom prst="rect">
            <a:avLst/>
          </a:prstGeom>
          <a:noFill/>
        </p:spPr>
      </p:pic>
      <p:pic>
        <p:nvPicPr>
          <p:cNvPr id="1029" name="Picture 5" descr="C:\Users\LS Students\AppData\Local\Microsoft\Windows\INetCache\IE\ZPQ6I22E\cooking-clip-art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3505200"/>
            <a:ext cx="1524000" cy="13314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 love you because you teach me how to tie my shoe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Paola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609600"/>
            <a:ext cx="5562600" cy="3128963"/>
          </a:xfrm>
          <a:prstGeom prst="rect">
            <a:avLst/>
          </a:prstGeom>
        </p:spPr>
      </p:pic>
      <p:pic>
        <p:nvPicPr>
          <p:cNvPr id="5" name="Paola GPD">
            <a:hlinkClick r:id="" action="ppaction://media"/>
          </p:cNvPr>
          <p:cNvPicPr>
            <a:picLocks noRot="1" noChangeAspect="1"/>
          </p:cNvPicPr>
          <p:nvPr>
            <a:wavAudioFile r:embed="rId1" name="Paola GPD"/>
          </p:nvPr>
        </p:nvPicPr>
        <p:blipFill>
          <a:blip r:embed="rId4" cstate="print"/>
          <a:stretch>
            <a:fillRect/>
          </a:stretch>
        </p:blipFill>
        <p:spPr>
          <a:xfrm>
            <a:off x="8610600" y="6324600"/>
            <a:ext cx="304800" cy="304800"/>
          </a:xfrm>
          <a:prstGeom prst="rect">
            <a:avLst/>
          </a:prstGeom>
        </p:spPr>
      </p:pic>
      <p:pic>
        <p:nvPicPr>
          <p:cNvPr id="1027" name="Picture 3" descr="C:\Users\LS Student\AppData\Local\Microsoft\Windows\INetCache\IE\K8KYPDDG\GMcGlinn-love-heart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600200" cy="1753843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K8KYPDDG\GMcGlinn-love-heart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953000"/>
            <a:ext cx="1793054" cy="1736614"/>
          </a:xfrm>
          <a:prstGeom prst="rect">
            <a:avLst/>
          </a:prstGeom>
          <a:noFill/>
        </p:spPr>
      </p:pic>
      <p:pic>
        <p:nvPicPr>
          <p:cNvPr id="1029" name="Picture 5" descr="C:\Users\LS Student\AppData\Local\Microsoft\Windows\INetCache\IE\K8KYPDDG\GMcGlinn-love-heart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8" y="3738563"/>
            <a:ext cx="1793054" cy="1736614"/>
          </a:xfrm>
          <a:prstGeom prst="rect">
            <a:avLst/>
          </a:prstGeom>
          <a:noFill/>
        </p:spPr>
      </p:pic>
      <p:pic>
        <p:nvPicPr>
          <p:cNvPr id="1030" name="Picture 6" descr="C:\Users\LS Student\AppData\Local\Microsoft\Windows\INetCache\IE\K8KYPDDG\GMcGlinn-love-heart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0946" y="0"/>
            <a:ext cx="1793054" cy="17366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24200" y="54102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Love Paola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1" name="Picture 7" descr="C:\Users\LS Student\AppData\Local\Microsoft\Windows\INetCache\IE\6BQ1V37K\hands_making_a_heart_in_the_sunset-wallpaper-1920x1080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5257800"/>
            <a:ext cx="1981200" cy="11144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2282" y="2967335"/>
            <a:ext cx="6639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Thank You for Coming</a:t>
            </a:r>
            <a:endParaRPr lang="en-US" sz="5400" b="1" cap="none" spc="0" dirty="0">
              <a:ln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5081806"/>
            <a:ext cx="526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 Love Our Grandparents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930525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Happy Grandparent’s Day.  I love you because you always take care of me.  Love, Alejandra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467600" y="57150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ZH6QAEM6\8620029103_61f39a9107_z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81800" y="0"/>
            <a:ext cx="2362200" cy="2362200"/>
          </a:xfrm>
          <a:prstGeom prst="rect">
            <a:avLst/>
          </a:prstGeom>
          <a:noFill/>
        </p:spPr>
      </p:pic>
      <p:pic>
        <p:nvPicPr>
          <p:cNvPr id="1028" name="Picture 4" descr="C:\Users\LS Student\AppData\Local\Microsoft\Windows\INetCache\IE\HUMMK8BD\Basenji_puppies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2400"/>
            <a:ext cx="2895600" cy="1812012"/>
          </a:xfrm>
          <a:prstGeom prst="rect">
            <a:avLst/>
          </a:prstGeom>
          <a:noFill/>
        </p:spPr>
      </p:pic>
      <p:pic>
        <p:nvPicPr>
          <p:cNvPr id="1032" name="Picture 8" descr="C:\Users\LS Student\AppData\Local\Microsoft\Windows\INetCache\IE\ZH6QAEM6\Alert_Pug_Puppy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04800"/>
            <a:ext cx="2641600" cy="1981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you teach me how to behave.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Love Mia!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Mia GP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16117">
            <a:off x="5329460" y="599854"/>
            <a:ext cx="3276600" cy="245745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MKT1R8MJ\grandparentsday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80439">
            <a:off x="600592" y="743863"/>
            <a:ext cx="2819400" cy="2156841"/>
          </a:xfrm>
          <a:prstGeom prst="rect">
            <a:avLst/>
          </a:prstGeom>
          <a:noFill/>
        </p:spPr>
      </p:pic>
      <p:pic>
        <p:nvPicPr>
          <p:cNvPr id="6" name="mia3">
            <a:hlinkClick r:id="" action="ppaction://media"/>
          </p:cNvPr>
          <p:cNvPicPr>
            <a:picLocks noRot="1" noChangeAspect="1"/>
          </p:cNvPicPr>
          <p:nvPr>
            <a:wavAudioFile r:embed="rId1" name="mia3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100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 love you because you make me smile when you take care of me and when you make me food.  LOVE Aaron!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Abdiel GP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953000" y="228600"/>
            <a:ext cx="2667000" cy="3630083"/>
          </a:xfrm>
          <a:prstGeom prst="rect">
            <a:avLst/>
          </a:prstGeom>
        </p:spPr>
      </p:pic>
      <p:pic>
        <p:nvPicPr>
          <p:cNvPr id="5" name="Aaron">
            <a:hlinkClick r:id="" action="ppaction://media"/>
          </p:cNvPr>
          <p:cNvPicPr>
            <a:picLocks noRot="1" noChangeAspect="1"/>
          </p:cNvPicPr>
          <p:nvPr>
            <a:wavAudioFile r:embed="rId1" name="Aaron"/>
          </p:nvPr>
        </p:nvPicPr>
        <p:blipFill>
          <a:blip r:embed="rId4" cstate="print"/>
          <a:stretch>
            <a:fillRect/>
          </a:stretch>
        </p:blipFill>
        <p:spPr>
          <a:xfrm>
            <a:off x="8229600" y="60960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LS Student\AppData\Local\Microsoft\Windows\INetCache\IE\D8CFEYV4\image3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143000"/>
            <a:ext cx="3201500" cy="228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1011</Words>
  <Application>Microsoft Office PowerPoint</Application>
  <PresentationFormat>On-screen Show (4:3)</PresentationFormat>
  <Paragraphs>129</Paragraphs>
  <Slides>61</Slides>
  <Notes>6</Notes>
  <HiddenSlides>0</HiddenSlides>
  <MMClips>62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61</vt:i4>
      </vt:variant>
    </vt:vector>
  </HeadingPairs>
  <TitlesOfParts>
    <vt:vector size="85" baseType="lpstr">
      <vt:lpstr>1_Office Theme</vt:lpstr>
      <vt:lpstr>2_Office Theme</vt:lpstr>
      <vt:lpstr>Flow</vt:lpstr>
      <vt:lpstr>3_Office Theme</vt:lpstr>
      <vt:lpstr>4_Office Theme</vt:lpstr>
      <vt:lpstr>Apex</vt:lpstr>
      <vt:lpstr>Paper</vt:lpstr>
      <vt:lpstr>5_Office Theme</vt:lpstr>
      <vt:lpstr>6_Office Theme</vt:lpstr>
      <vt:lpstr>7_Office Theme</vt:lpstr>
      <vt:lpstr>Median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Office Theme</vt:lpstr>
      <vt:lpstr>19_Office Theme</vt:lpstr>
      <vt:lpstr>Grandparents                      are a delightful blend of                 Laughter,                           Caring deeds,                                   Wonderful stories,                        And Love!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 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 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teacher</dc:creator>
  <cp:lastModifiedBy>LS Student</cp:lastModifiedBy>
  <cp:revision>65</cp:revision>
  <dcterms:created xsi:type="dcterms:W3CDTF">2016-09-08T14:03:00Z</dcterms:created>
  <dcterms:modified xsi:type="dcterms:W3CDTF">2016-09-13T19:21:04Z</dcterms:modified>
</cp:coreProperties>
</file>